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539933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400" b="1" dirty="0">
                <a:solidFill>
                  <a:srgbClr val="000000"/>
                </a:solidFill>
              </a:rPr>
              <a:t>Инфляция: как она съедает сбережения и как защититься</a:t>
            </a:r>
            <a:endParaRPr lang="en-US" sz="44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Инфляция и недвижимость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уровень инфляции в России достиг 11,94%, что привело к росту цен на недвижимость в среднем на 10–15%.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Эксперты отмечают, что за последние пять лет стоимость квадратного метра в крупных городах увеличилась на 40–70%, что делает инвестиции в недвижимость менее привлекательными для защиты сбережений без учёта инфляции. Однако для некоторых инвесторов недвижимость остаётся надёжным активом благодаря своей стабильности на фоне общего экономического роста.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Инвестиционные риски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Инвестиционные риски в условиях высокой инфляции могут достигать 15–20% годовых.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исследований, в период с 2008 по 2022 год около 30% инвесторов понесли убытки из-за неправильного распределения активов.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873731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Важно учитывать, что даже диверсифицированные портфели не всегда могут полностью застраховать от обесценивания капитала.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управления сбережениями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Инвестиции в драгоценные металлы могут обеспечить защиту сбережений от инфляции, особенно в периоды экономической нестабильности.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десять лет средний годовой рост цен на золото составил около 6%, что делает его привлекательным инструментом для диверсификации портфеля.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стоит рассмотреть вложения в недвижимость, которая за последние пять лет в среднем показывает рост стоимости на уровне 8–10% в зависимости от региона.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Рекомендации по защите сбережений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средний уровень инфляции в России за период с 2010 по 2030 годы. Инфляция измеряется в процентах.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Можно увидеть, что уровень инфляции постепенно снижался с 2010 года и, судя по прогнозам, должен оставаться относительно низким в последующие годы.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инфляции и методы защиты сбережений. Вы узнали о причинах инфляции, её влиянии на доходы населения и различных способах сохранения и приумножения капитала. Надеемся, что представленная информация будет полезна для вас в управлении личными финансами.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понятие инфляции, её причины и влияние на доходы населения. Обсудим методы защиты сбережений: банковские вклады, инвестирование, драгоценные металлы и недвижимость. Также разберём стратегии управления сбережениями и дадим рекомендации по их защите от инфляции.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Понятие инфляции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Инфляция — это устойчивый рост общего уровня цен на товары и услуги в стране, измеряемый в процентах. Например, при годовой инфляции в 7% стоимость корзины товаров через год увеличится на 7%, что означает реальное уменьшение покупательной способности денег.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Международного валютного фонда, среднегодовой уровень инфляции в мире в период с 2010 по 2019 годы составлял около 4,5%, но варьировался в зависимости от региона и экономической ситуации.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Причины инфляции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современного рынка основными причинами инфляции могут стать рост денежной массы, превышающий темпы роста ВВП, на фоне которого уровень инфляции может достигать 10% и выше.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Важную роль играет также увеличение издержек производства, что приводит к росту цен на товары и услуги, о чём свидетельствует статистика: например, в отдельных случаях рост цен на сырьё может достигать 20–30% в течение года.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804756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Дополнительно на инфляцию влияют внешние шоки, такие как колебания цен на мировых рынках, что делает защиту сбережений актуальной задачей для каждого.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инфляции на доходы населения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Росстата, в прошлом году инфляция составила 12%, что привело к снижению реальных доходов населения на 7%. Это означает, что при одинаковом номинальном доходе граждане могут позволить себе меньше товаров и услуг.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оценкам экспертов, при инфляции выше 5% значительная часть населения сокращает расходы на непродовольственные товары и услуги, что негативно сказывается на их качестве жизни.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Способы защиты сбережений от инфляции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Вложение средств в драгоценные металлы и камни, например, золото или серебро, может помочь защитить сбережения от инфляции, так как их стоимость обычно растёт в условиях роста цен. Инвестирование в недвижимость также является эффективным способом, поскольку цены на жильё зачастую увеличиваются быстрее темпов инфляции: по данным исследований, среднегодовая доходность от таких вложений может составлять около 8–10%. Диверсификация инвестиционного портфеля с включением акций и облигаций помогает распределить риски и потенциально увеличить доход, снижая потери от обесценивания денег.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Банковские вклады и инфляция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роста инфляции банковские вклады могут стать инструментом для сохранения средств, однако номинальная процентная ставка зачастую не покрывает реальные темпы обесценивания денег.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инфляции в 8% вклад с доходностью 5% приведёт к потере покупательной способности сбережений. Поэтому важно выбирать вклады с процентной ставкой, превышающей прогнозируемый уровень инфляции, чтобы минимизировать потери.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Инвестирование как способ защиты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Инвестирование в различные активы, такие как акции, облигации и недвижимость, позволяет не только сохранить покупательную способность средств, но и получить дополнительный доход.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в среднем за последние 10 лет инфляция в России составила около 8%, что делает инвестирование более привлекательным по сравнению с хранением средств на банковских депозитах под 3–4% годовых.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804756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Диверсификация инвестиционного портфеля может снизить риски и повысить вероятность получения положительного результата даже в условиях экономической нестабильности.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Золото и драгоценные металлы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десять лет мировые цены на золото выросли на 50%, с 1100 долларов за тройскую унцию в 2013 году до 1670 долларов в 2023 году. В условиях растущей инфляции инвесторы рассматривают драгоценные металлы как надёжный инструмент для сохранения капитала: спрос на золото за последние пять лет вырос на 25%, что свидетельствует о его привлекательности как актива-убежища.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10648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основных драгоценных металлов, используемых для инвестиций, помимо золота, можно выделить платину, серебро и палладий, каждый из которых имеет свои особенности и потенциал для роста.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2026-09-01T20:10:29Z</dcterms:created>
  <dcterms:modified xsi:type="dcterms:W3CDTF">2026-09-01T20:10:29Z</dcterms:modified>
</cp:coreProperties>
</file>