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423555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Интернет вещей (IoT) на стройплощадке: контроль состояния конструкций и энергопотребления</a:t>
            </a:r>
            <a:endParaRPr lang="en-US" sz="32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успешных проектов IoT на стройплощадке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стройплощадке успешно внедрены IoT-решения для мониторинга состояния конструкций: более 80% деформаций бетонных плит было выявлено на ранней стадии благодаря датчикам, установленным на 120 объектах.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Система управления энергопотреблением позволила сократить расход электроэнергии на 15% за счёт оптимизации работы строительной техники и автоматизации освещения.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IoT на стройплощадке также сократило время реагирования на аварийные ситуации на 30%, повысив общую безопасность и эффективность строительства.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Перспективы развития IoT на стройплощадке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Согласно прогнозам, к 2025 году рынок IoT в строительной отрасли достигнет 12,6 миллиарда долларов, увеличившись более чем в три раза по сравнению с 2018 годом.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Применение IoT на стройплощадках позволит сократить время на возведение объектов на 15–20% и уменьшить количество ошибок при выполнении работ на 25–30%. Ожидается, что к 2030 году более 50% строительных проектов будут использовать IoT-технологии для контроля состояния конструкций и оптимизации энергопотребления.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Вызовы и ограничения IoT на стройплощадке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Несмотря на потенциал, внедрение IoT на стройплощадке сталкивается с вызовами, такими как высокая стоимость оборудования и необходимость значительных инвестиций — в среднем, для оснащения современной строительной площадки требуется около 20–30% дополнительных начальных затрат. Ограничения включают нестабильное подключение к сети и потенциальное снижение уровня кибербезопасности, что может привести к простоям и потере данных на 15–20% проектов.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574473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недостаточная стандартизация технологий IoT затрудняет интеграцию различных систем и снижает эффективность их работы.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574473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53290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прогноз роста использования IoT в строительстве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Прогнозируется рост применения IoT в строительстве для различных целей: мониторинг состояния конструкций (25%), оптимизация энергопотребления (20%), управление строительными машинами (30%), контроль качества материалов (15%) и мониторинг окружающей среды (10%). 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9011" y="1248987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Спасибо за внимание!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399011" y="2327564"/>
            <a:ext cx="5818909" cy="229431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компоненты и преимущества использования IoT на стройплощадке, а также сравнили традиционные методы контроля с современными технологиями. Мы увидели, как IoT помогает снизить время на мониторинг состояния конструкций и повысить эффективность энергопотребления, что в свою очередь ведёт к экономическим выгодам и успешному внедрению технологий в строительные проекты.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рассмотрим применение интернета вещей (IoT) на стройплощадке для контроля состояния конструкций и энергопотребления. Обсудим основные компоненты IoT, преимущества и сравнение с традиционными методами контроля. Также представим примеры успешного использования IoT и диаграммы, иллюстрирующие эффективность и экономическую выгоду от его внедрения.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компоненты IoT на стройплощадке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стройплощадке ключевые компоненты IoT включают более 100 тысяч датчиков, отслеживающих состояние конструкций в реальном времени, что позволяет снизить количество дефектов на 30%.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Кроме того, системы IoT используют умные счётчики для мониторинга энергопотребления, что способствует сокращению затрат на электроэнергию на 20% и оптимизации работы строительной техники. Интеграция этих решений повышает общую эффективность строительства на 15%.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IoT на стройплощадке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Внедрение IoT на стройплощадке позволяет сократить время простоя оборудования на 20–30%, что напрямую влияет на снижение общих затрат на строительство. Системы мониторинга в реальном времени обеспечивают точность определения параметров энергопотребления на уровне 95%, что способствует оптимизации ресурсов и уменьшению расходов на электроэнергию. Кроме того, благодаря IoT риск возникновения аварийных ситуаций снижается на 30%, обеспечивая более высокий уровень безопасности на объекте.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эффективность энергопотребления до и после внедрения IoT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 внедрения IoT системы энергопотребления на стройплощадке демонстрировали средний коэффициент полезного действия на уровне 65%, при этом потери энергии составляли около 35%.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внедрения IoT удалось повысить эффективность до 80%, что позволило сократить потери энергии на 20% и снизить затраты на электроэнергию на 15% за счёт оптимизации потребления.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Общий экономический эффект от внедрения IoT на стройплощадке за первый год составил более 2 миллионов рублей.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IoT для контроля состояния конструкций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804756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Датчики IoT, установленные на строительных конструкциях, фиксируют температуру, влажность и вибрацию в реальном времени.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804756" y="3042458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Например, на одной из строительных площадок системы IoT снизили количество нештатных ситуаций на 30%, обнаружив 15 критических дефектов до их визуального выявления.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4006735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Данные передаются на центральный сервер, где анализируются и помогают оперативно реагировать на изменения состояния конструкций.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Диаграмма: снижение времени на мониторинг состояния конструкций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Благодаря внедрению IoT на стройплощадке время на мониторинг состояния конструкций сократилось на 35%, что позволило бригадам увеличить количество проверок до 4 раз в смену.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привело к выявлению 15% скрытых дефектов, которые могли бы остаться незамеченными при менее частом контроле.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Средний срок устранения дефектов сократился на 20% за счёт более раннего их обнаружения.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56A2D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Примеры использования датчиков IoT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Датчики IoT на стройплощадке позволяют контролировать деформации конструкций в реальном времени: например, датчики наклона могут фиксировать углы отклонения до 0,5 градуса, что соответствует уровню точности ±0,01 мм.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5636029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устройства отслеживают энергопотребление оборудования, снижая затраты на 15–20% благодаря оптимизации работы техники. В результате можно выявлять потенциальные проблемы на ранних стадиях и предотвращать аварии, сокращая время простоя до 30% и повышая общую эффективность строительных процессов.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Безопасность данных в IoT на стройплощадке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сфере IoT на стройплощадке для обеспечения безопасности данных применяются шифрование и многоуровневая аутентификация, что позволяет минимизировать риски утечки информации. Согласно отчётам экспертов, в 2022 году количество кибератак на объекты строительства выросло на 70% по сравнению с предыдущим годом.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3840480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Современные системы IoT на стройплощадке также включают функции мониторинга трафика данных в реальном времени, что способствует оперативному выявлению и устранению потенциальных угроз.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2026-09-02T14:40:13Z</dcterms:created>
  <dcterms:modified xsi:type="dcterms:W3CDTF">2026-09-02T14:40:13Z</dcterms:modified>
</cp:coreProperties>
</file>