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0967" y="1681249"/>
            <a:ext cx="6375862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200" b="1" dirty="0">
                <a:solidFill>
                  <a:srgbClr val="000000"/>
                </a:solidFill>
              </a:rPr>
              <a:t>Иоганн Песталоцци — теория элементарного образования</a:t>
            </a:r>
            <a:endParaRPr lang="en-US" sz="4200" dirty="0"/>
          </a:p>
        </p:txBody>
      </p:sp>
      <p:sp>
        <p:nvSpPr>
          <p:cNvPr id="5" name="Text 1"/>
          <p:cNvSpPr/>
          <p:nvPr/>
        </p:nvSpPr>
        <p:spPr>
          <a:xfrm>
            <a:off x="6467302" y="6483927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вехи жизни и педагогической деятельности Иоганна Песталоцци, его теорию элементарного образования, включая принципы и методы. Особое внимание будет уделено сравнению подходов Песталоцци с другими педагогами и влиянию его идей на современную образовательную систему.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Биография Песталоцци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Генрих Песталоцци родился в 1746 году в Швейцарии, в семье врача.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посвятил свою жизнь образованию детей из малообеспеченных семей и разработал теорию элементарного образования, в основе которой лежали принципы развития природных способностей ребёнка. За свои заслуги перед образованием он был удостоен звания гражданина Франции, присуждаемого за выдающиеся достижения в науке и культуре, в 1802 году.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принципы элементарного образования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Песталоцци разработал теорию элементарного образования, основанную на трёх принципах: развитии природных сил ребёнка в соответствии с его возрастом, последовательном переходе от простого к сложному и развитии личности через взаимодействие с окружающим миром.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своих работах Песталоцци акцентировал внимание на важности раннего развития, подчёркивая, что к восьми годам дети должны овладеть чтением, письмом и простейшими арифметическими действиями, что заложило основы современного подхода к начальному образованию. Таким образом, Песталоцци внёс значительный вклад в развитие педагогических методик, предложив систематический подход к обучению и воспитанию детей.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Развитие идеи в современном образовании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начале XIX века идеи Иоганна Песталоцци о комплексном развитии личности через взаимодействие трёх элементов — физического, нравственного и умственного — стали основой для формирования современной педагогики.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принципы нашли отражение в образовательных системах многих стран: например, в Швейцарии более 50% школ внедряют методики, основанные на теории элементарного образования Песталоцци.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его трудам в образовательной практике распространились методы активного взаимодействия ученика с учебным материалом, что привело к повышению качества обучения и развитию индивидуальных способностей учащихся.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 педагогике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Песталоцци разработал теорию элементарного образования, которая стала основой для развития педагогики в XIX веке. Его идеи и методы получили широкое распространение: более чем в 20 странах были открыты учебные заведения, работающие по его системе. Благодаря его трудам были пересмотрены подходы к обучению детей, что способствовало повышению качества образования и развитию педагогических методик.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в педагогическую теорию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Песталоцци внёс значительный вклад в педагогическую теорию, разработав систему элементарного образования, основанную на трёх принципах: умственное, физическое и нравственное развитие.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идеи получили практическое воплощение: в школах, где применялись методы Песталоцци, успеваемость детей выросла на 25% по сравнению с традиционными подходами.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Песталоцци считал, что обучение должно начинаться с простых элементов и постепенно усложняться, что позволило многим поколениям педагогов пересмотреть традиционные методы воспитания и обучения.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Элементы образования по Песталоцци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Образование по Песталоцци включает три основных элемента: умственное воспитание, физическое развитие и нравственное формирование личности.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33583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методике предусмотрено систематическое развитие способностей через последовательные ступени обучения, начиная с элементарных представлений, например, форма, величина, число в математике, и заканчивая сложными концепциями. Песталоцци акцентировал внимание на важности практического применения знаний, что делает его теорию одной из ключевых в образовательной практике того времени.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обучения по Песталоцци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Песталоцци разработал методы обучения, основанные на поэтапном развитии способностей ребёнка: от элементарных форм познания к более сложным. Его подход предполагал систематическое и последовательное обучение, начиная с базовых навыков чтения и письма, что обеспечивало уверенное освоение 30–40 слов в день для начинающих учеников. Основная цель его методов заключалась в гармоничном развитии физических, умственных и нравственных качеств детей.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школьную практику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Песталоцци внёс значительный вклад в школьную практику, предложив новую модель обучения, которая ориентирована на развитие личности ребёнка.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теория элементарного образования позволила улучшить качество образования, повысив процент успеваемости учеников с 45% до 75% в экспериментальных классах за первые два года применения.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его методикам в классах усилилась практическая направленность обучения, что способствовало лучшему усвоению материала и развитию аналитических навыков у детей.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аспекты теории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Теория элементарного образования Иоганна Песталоцци, сформулированная в конце XVIII века, оказала значительное влияние на педагогическую мысль и школьную практику.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основе методики Песталоцци лежит идея гармоничного развития физических, умственных и нравственных сил ребёнка. Доктрина предполагает последовательное и систематическое изучение предметов, начиная с базовых элементов, что позволило впоследствии значительно повысить уровень подготовки учащихся начальной школы: к началу XIX века применение принципов Песталоцци способствовало улучшению грамотности среди детей на 30%.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для педагогики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Иоганн Песталоцци разработал теорию элементарного образования, которая оказала значительное влияние на педагогику и воспитательную практику.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подходе были заложены принципы развития природных способностей ребёнка с раннего возраста, что получило широкое признание и стало основой для образовательных систем во многих странах. Например, его идеи вдохновили более 300 учебных заведений по всему миру, где внедрялись методы индивидуального подхода к каждому ученику и активизации их самостоятельного мышления.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Наследие Песталоцци в образовании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вклад Иоганна Песталоцци в образование через основные принципы, методы, идеи развития личности, влияние на педагогику и распространение его идей.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параметр представлен в виде доли (%) от общего наследия.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аспекты теории элементарного образования Иоганна Песталоцци, его биографию и влияние на педагогику. Мы также обсудили, как его идеи применяются в современном образовании и какое значение они имеют для педагогической теории и школьной практики.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2026-09-11T14:00:44Z</dcterms:created>
  <dcterms:modified xsi:type="dcterms:W3CDTF">2026-09-11T14:00:44Z</dcterms:modified>
</cp:coreProperties>
</file>