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53993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800" b="1" dirty="0">
                <a:solidFill>
                  <a:srgbClr val="000000"/>
                </a:solidFill>
              </a:rPr>
              <a:t>История языков программирования: От машинного кода до Python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историю развития языков программирования, начиная от машинного кода и заканчивая современными языками, такими как Python. Особое внимание будет уделено ранним и высокоуровневым языкам, их сравнению, эволюции синтаксиса и влиянию научных разработок. Также обсудим появление процедурных и объектно-ориентированных языков, развитие интерпретируемых языков и популярность языков в разные эпохи.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Ранние языки программирования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1940-х годах появились первые языки программирования, такие как Plankalkül, разработанный Конрадом Цузе, который заложил основы для будущих языков.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1954 году был создан FORTRAN, первый язык программирования высокого уровня, предназначенный для научных и инженерных вычислений, что значительно упростило разработку программного обеспечения в этой области. В 1958 году появился LISP, разработанный Джоном Маккарти, который стал основой для искусственного интеллекта и символьных вычислений.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Первые высокоуровневые языки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1954 году был разработан первый высокоуровневый язык программирования Fortran, который позволял значительно упростить написание научных и математических программ. Создатель языка Фортран — группа специалистов под руководством Джона Бэкуса.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574473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Фортране было реализовано около 60 инструкций и более 20 встроенных функций.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язык стал основой для развития многих других языков программирования и получил широкое распространение в научных кругах. В 1958 году появился Lisp, созданный Джоном Маккарти, который стал одним из первых языков для работы с символами и стал основой для создания AI.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Эволюция синтаксиса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1940-х годах первые языки программирования, такие как машинный код, были основаны на двоичной системе, где инструкции кодировались нулями и единицами.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1950-х годах появился Fortran, первый язык высокого уровня, разработанный для научных вычислений, который существенно упростил процесс программирования по сравнению с машинным кодом.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последующие десятилетия были созданы такие языки, как C (1972), Java (1995) и Python (1991), каждый из которых вносил свои изменения в синтаксис и расширял возможности программирования.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научных разработок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1950-х годов для упрощения работы программистов был создан первый высокоуровневый язык программирования Fortran, который позволил ускорить разработку программ в 10–20 раз по сравнению с машинным кодом. К середине 1970-х годов язык Pascal, разработанный Никлаусом Виртом, стал популярен среди студентов и разработчиков благодаря своей простоте и структурированности, что значительно повлияло на развитие навыков программирования у нескольких поколений программистов. В 1991 году язык Python, созданный Гвидо ван Россумом, привнёс новые концепции и инструменты, облегчив разработку программного обеспечения и сделав его более доступным для начинающих программистов.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Появление процедурных языков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1950-х годах началось активное развитие процедурных языков программирования, таких как Fortran, который был разработан в 1957 году для научных и инженерных расчётов и стал одним из первых высокоуровневых языков.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1960-х годах появились COBOL и Algol, предназначенные для бизнес-приложений и алгоритмов соответственно, что значительно расширило сферу применения языков программирования.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последующие десятилетия процедурные языки, такие как Pascal, созданный в 1970 году, стали основой для обучения программированию в университетах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Объектно-ориентированное программирование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Объектно-ориентированное программирование (ООП) возникло в 1960-х годах и кардинально изменило подход к разработке программного обеспечения.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первых языков, поддерживающих ООП, был Smalltalk, выпущенный в 1980 году, который заложил основы для таких языков, как Java и C++.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Сегодня более 80% современных приложений используют принципы ООП для улучшения структуры и читаемости кода.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Популярность языков в разных эпохах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эпоху становления компьютерных технологий, в 1950-е годы, язык Fortran был одним из первых высокоуровневых языков программирования, широко использовавшихся для научных и инженерных вычислений — его применяют более 500 000 разработчиков по всему миру. В 1970-е годы популярность приобрёл язык C, ставший основой для многих современных языков программирования и нашедший применение в более чем 10 миллионах проектов по всему миру. Сегодня Python, дебютировавший в 1991 году, занимает ведущие позиции среди языков программирования с более чем 15 миллионами пользователей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Python: особенности и преимущества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Python, созданный Гвидо ван Россумом в 1991 году, быстро завоевал популярность благодаря простоте синтаксиса и широкому спектру применения.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сегодняшний день более 80% разработчиков используют Python для создания приложений, веб-разработки и анализа данных.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отчётам TIOBE, Python занимает одно из лидирующих мест в рейтинге языков программирования, подтверждая свою значимость и актуальность.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Python на современный рынок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Python, заняв третье место в рейтинге популярных языков программирования с долей в 20%, стал одним из ключевых инструментов для разработки более чем 2 миллионов проектов по всему миру. Согласно данным Stack Overflow, 67% разработчиков используют Python в своей профессиональной деятельности.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язык активно применяется в таких отраслях, как машинное обучение, веб-разработка и анализ данных, где ежедневно создаются тысячи новых решений.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языков программирования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отчёту, опубликованному IEEE Spectrum, в 2023 году Python сохраняет статус одного из самых востребованных языков программирования с индексом популярности 34,78%. Эксперты отмечают, что спрос на Java и C также остаётся высоким, но их позиции немного ослабли по сравнению с предыдущими годами: Java занимает второе место с индексом 17,34%, а C — третье с индексом 15,85%.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Специалисты прогнозируют, что в ближайшие годы всё больше разработчиков будут использовать языки с удобными фреймворками для машинного обучения и искусственного интеллекта.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тенденции в программировании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Наиболее популярны среди современных программистов JavaScript (35%) и Python (25%).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отображает текущие тенденции в выборе языков программирования среди разработчиков. Значения даны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эволюцию языков программирования от машинного кода до Python, осветили ключевые этапы их развития и сравнили их между собой. Мы также обсудили влияние научных разработок на программирование и перспективы его развития в будущем.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2026-09-06T19:26:43Z</dcterms:created>
  <dcterms:modified xsi:type="dcterms:W3CDTF">2026-09-06T19:26:43Z</dcterms:modified>
</cp:coreProperties>
</file>