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916478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Издержки производства: постоянные, переменные, предельные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виды издержек производства: постоянные, переменные и предельные. Обсудим их понятие, примеры и влияние на производство. Также разберём факторы, влияющие на издержки, и стратегии управления ими, а также их значение для ценообразования.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постоянных издержек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Постоянные издержки — это затраты, которые не зависят от объёма производства и остаются неизменными на протяжении определённого периода времени.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арендная плата за производственные помещения может составлять 50 000 рублей в месяц, независимо от того, сколько продукции было произведено. К постоянным издержкам также относятся расходы на амортизацию оборудования, заработная плата управленческого персонала и страховые взносы, которые могут достигать значительных сумм, например, 200 000 рублей в год.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постоянных издержек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аренду производственных помещений завод ежемесячно платит 500 000 рублей, эта сумма фиксирована вне зависимости от объёма производства.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Расходы на содержание административного персонала, включающие заработную плату в размере 2 000 000 рублей для 20 сотрудников, также являются постоянной статьёй издержек.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Ежегодные страховые выплаты по имущественному страхованию составляют 1 200 000 рублей и не зависят от производственных показателей.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переменных издержек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Переменные издержки — это расходы предприятия, которые изменяются пропорционально объёму производства. Например, при увеличении выпуска продукции на 20% затраты на сырьё и материалы могут вырасти на такую же величину.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переменным издержкам относятся также расходы на электроэнергию, транспортные услуги и оплату труда работников, напрямую задействованных в производстве.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переменных издержек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Оплата электроэнергии для производственных нужд составляет 2000 рублей за киловатт-час, при этом за последний квартал было израсходовано 5000 киловатт-часов, что привело к переменным издержкам в размере 10 миллионов рублей.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Расходы на закупку сырья варьируются в зависимости от объёма производства: при производстве 1000 единиц товара затраты на сырьё составляют 3 миллиона рублей, а при увеличении объёма до 2000 единиц — возрастают до 6 миллионов рублей. Оплата труда производственных рабочих, составляющая 150 рублей в час, привела к переменным издержкам в размере 1,5 миллиона рублей за месяц при полной загрузке 50 человек.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переменных издержек на производство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Переменные издержки в 2022 году составили 35% от общих затрат предприятия и напрямую влияют на себестоимость продукции.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объёмов производства с 1 000 единиц до 1 500 единиц переменные издержки возросли на 50%, что привело к росту общих затрат на 42%. Это подчёркивает важность оптимизации переменных издержек для снижения себестоимости и повышения конкурентоспособности продукции на рынке.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предельных издержек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Предельные издержки — это дополнительные расходы, которые несёт компания при увеличении объёма производства на одну единицу. Например, если при производстве 100 единиц продукции общие издержки составляют 5000 рублей, а при производстве 101 единицы — 5050 рублей, то предельные издержки составят 50 рублей.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показатель позволяет предприятиям оптимизировать производство и принимать обоснованные экономические решения для минимизации затрат.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Расчёт предельных издержек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расчёте предельных издержек используется формула, где разница между общими издержками при производстве n+1 единиц и общими издержками при производстве n единиц делится на количество дополнительно произведённых единиц. Например, если при производстве 10 единиц общие издержки составляют 500 рублей, а при производстве 11 единиц — 550 рублей, то предельные издержки будут равны (550 – 500) / 1 = 50 рублей. Зная предельные издержки, предприятие может оптимизировать производство, сокращая затраты при неизменной эффективности или снижая цены для увеличения объёмов продаж.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предельных издержек для бизнеса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Предельные издержки — ключевой показатель для бизнеса, влияющий на принятие решений о производстве.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Расчёт предельных издержек позволяет определить оптимальный объём производства, при котором выручка будет максимальной: например, при производстве 1000 единиц товара предельные издержки составляют 50 рублей, а при производстве 1100 единиц — 55 рублей, что демонстрирует необходимость балансировки между затратами и прибылью.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Зная предельные издержки, компания может оптимизировать расходы и повысить эффективность производства.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издержки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современной экономики на издержки производства значительное влияние оказывает уровень технологического оснащения: предприятия с устаревшим оборудованием несут дополнительные расходы на ремонт и обслуживание, которые в среднем составляют 15–20% от общих издержек, в то время как современные производства оптимизируют эти затраты до 5–10%.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важно учитывать объёмы производства: при достижении определённого порога предприятие может воспользоваться эффектом масштаба, что позволяет снизить переменные издержки на единицу продукции примерно на 10–15%.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33677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на величину издержек существенное влияние оказывает стоимость сырья и материалов: при колебаниях цен на 10–15% производитель может столкнуться с изменением общих издержек на 5–10%.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управления издержками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переменных издержек на 15% позволило сократить общие расходы на производство на 20%, что привело к увеличению маржинальной прибыли на 25%.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бережливого производства и оптимизация производственных линий сократили время производственного цикла на 30%, что, в свою очередь, уменьшило затраты на складирование и хранение сырья на 25%. Стратегия минимизации постоянных издержек за счет аренды и субаренды производственных мощностей позволила сократить постоянные расходы на 35% и повысить финансовую устойчивость предприятия.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издержек на ценообразование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Постоянные издержки составляют 35% от общего объёма, переменные — 55%, предельные — 10%. Такая структура влияет на ценообразование продукции.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виды издержек производства, их примеры и влияние на бизнес. Надеемся, что информация будет полезна для анализа затрат и оптимизации стратегий управления издержками в вашей будущей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2026-09-04T14:19:08Z</dcterms:created>
  <dcterms:modified xsi:type="dcterms:W3CDTF">2026-09-04T14:19:08Z</dcterms:modified>
</cp:coreProperties>
</file>