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42858" y="1681249"/>
            <a:ext cx="5793971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900" b="1" dirty="0">
                <a:solidFill>
                  <a:srgbClr val="000000"/>
                </a:solidFill>
              </a:rPr>
              <a:t>Изопроцессы в газах: изотермический, изобарный, изохорный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три основных изопроцесса в газах: изотермический, изобарный и изохорный. Обсудим их определения, примеры и диаграммы изменения параметров. Сравним изменения параметров и зависимости давления, объёма и температуры в каждом из изопроцессов.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изотермического процесса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Изотермический процесс — это изменение состояния термодинамической системы при постоянной температуре, которое описывается законом Бойля-Мариотта.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давлении и объёме может меняться, но произведение давления на объём остаётся постоянным и равно $pV = \text{const}$.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осуществления изотермического процесса газ обычно помещают в теплоизолированную ёмкость и медленно изменяют один из параметров состояния, например, объём, чтобы температура оставалась неизменной.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изотермического процесса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изотермического процесса может служить изменение состояния газа в цилиндре под поршнем при медленном изменении объёма и поддержании постоянной температуры 273 К с помощью внешнего термостата. В таких условиях, например, при нагревании и одновременном увеличении объёма идеального газа с начальным давлением 100 кПа до 200 кПа, его объём может увеличиться в два раза. Изотермическое расширение неона при температуре 27 °C и изменении давления с 200 кПа до 100 кПа также является наглядным примером такого процесса.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изобарного процесса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Изобарный процесс — это изменение состояния термодинамической системы с постоянным давлением.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такого процесса объём идеального газа может изменяться, например, при нагревании на 100 К при неизменном давлении объём увеличивается примерно на 26,67%, если начальная температура была 300 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описывается законом Гей-Люссака, который устанавливает прямую пропорциональность между температурой и объёмом при постоянном давлении.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изобарного процесса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Примером изобарного процесса может служить нагревание воздуха в цилиндре при постоянном давлении 1,5 атмосферы.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начальном объёме 0,02 кубических метра и повышении температуры на 100 градусов Цельсия объём воздуха увеличился до 0,03 кубических метров. В быту изобарный процесс можно наблюдать при нагревании воздуха в комнате, где при нормальном атмосферном давлении изменение температуры на 10 градусов Цельсия приводит к заметному изменению состояния воздуха в помещении.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 изменения параметров при изохорном процессе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изохорном процессе объём газа остаётся постоянным, что приводит к изменению температуры и давления.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нагревании газа с начальным давлением 100 кПа до 200 кПа его температура увеличивается примерно в два раза, если начальное значение было 300 К, то конечное составит около 600 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иллюстрирует прямую зависимость между температурой и давлением при неизменном объёме.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изохорного процесса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Изохорный процесс — это термодинамический процесс, происходящий в газе при постоянном объёме. При этом процессе давление газа изменяется прямо пропорционально его температуре согласно закону Шарля.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при увеличении температуры идеального газа с начальным объёмом 2 литра и начальной температурой 300 К до 600 К давление увеличится вдвое.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изменений параметров в изопроцессах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изотермическом процессе при постоянной температуре $T = 300$ K и изменении объёма с $V_1 = 2$ л до $V_2 = 4$ л давление уменьшается с $P_1 = 5$ атм до $P_2 = 2,5$ атм.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изобарном процессе при давлении $P = 2$ атм и изменении температуры с $T_1 = 300$ K до $T_2 = 350$ K объём увеличивается с $V_1 = 3$ л до $V_2 = 5$ л.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изохорном процессе при объёме $V = 4$ л и изменении температуры с $T_1 = 300$ K до $T_2 = 400$ K давление возрастает с $P_1 = 1$ атм до $P_2 = 2$ атм.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Зависимость давления от температуры в изопроцессах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изотермическом процессе температура газа остаётся постоянной, например, при изменении давления в 2 раза температура не меняется, что соответствует закону Бойля-Мариотта.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изобарном процессе давление газа не изменяется: при повышении температуры в 3 раза объём газа увеличивается пропорционально, это описывается законом Гей-Люссака.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изохорном процессе объём газа остаётся постоянным, и при увеличении температуры в 5 раз давление газа возрастает пропорционально, что соответствует закону Шарля.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Зависимость объёма от температуры в изопроцессах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изотермическом процессе, например, при температуре 273 К, объём идеального газа изменяется обратно пропорционально давлению согласно закону Бойля-Мариотта. При изобарном процессе, если начальное давление равно 1 атмосфере, а температура изменяется с 300 К до 350 К, объём газа увеличивается пропорционально абсолютной температуре по закону Гей-Люссака. При изохорном процессе, когда объём газа составляет 2 л, а температура повышается с 300 К до 400 К, давление газа увеличивается в соответствии с законом Шарля.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Зависимость давления от объёма в изопроцессах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изотермическом процессе при постоянной температуре $T = 300$ К произведение давления газа $P$ на его объём $V$ остаётся постоянным, согласно закону Бойля-Мариотта: $P_1V_1 = P_2V_2$.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изобарном процессе при постоянном давлении $P = 2$ атмосферы объём идеального газа $V$ увеличивается пропорционально абсолютной температуре $T$, согласно закону Гей-Люссака: $\frac{V_1}{T_1} = \frac{V_2}{T_2}$. В изохорном процессе при неизменном объёме $V = 5$ литров давление идеального газа $P$ прямо пропорционально его абсолютной температуре $T$, что подтверждает закон Шарля: $\frac{P_1}{T_1} = \frac{P_2}{T_2}$.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C4B6D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изменений параметров в изопроцессах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изменения давления в различных изопроцессах: изотермическом, изобарном, изохорном и адиабатическом.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паскалях (Па).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Каждый процесс демонстрирует уникальные закономерности изменения давления при изменении объёма или температуры.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изопроцессы в газах: изотермический, изобарный и изохорный. Мы изучили их определения, примеры, а также сравнили изменения параметров в каждом из них. Надеемся, что представленная информация будет полезна в изучении термодинамики.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2026-09-30T20:06:06Z</dcterms:created>
  <dcterms:modified xsi:type="dcterms:W3CDTF">2026-09-30T20:06:06Z</dcterms:modified>
</cp:coreProperties>
</file>