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300" b="1" dirty="0">
                <a:solidFill>
                  <a:srgbClr val="000000"/>
                </a:solidFill>
              </a:rPr>
              <a:t>Извержения вулканов: Опасные факторы (пепел, газы, пирокластические потоки)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опасные факторы извержений вулканов, включая пепел, газы и пирокластические потоки. Обсудим типы вулканического пепла, их влияние на здоровье и окружающую среду, а также особенности пирокластических потоков и меры защиты от них. Также затронем статистику воздействия пепла, примеры исторических извержений и способы мониторинга вулканической активности.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вулканического пепла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Вулканический пепел классифицируется по размерам частиц: наиболее распространены фракции от 0,01 до 0,1 мм, однако встречаются и более крупные частицы до 2 мм. Выделяют грубый пепел (крупнее 0,1 мм) и тонкий (мельче 0,1 мм), причём тонкий пепел может подниматься на высоту до 20 км и переноситься на большие расстояния.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Пепел может содержать различные минералы, включая пироксены и оливины, что влияет на его свойства и воздействие на окружающую среду.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вулканических газов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Вулканические газы содержат до 80% воды в виде пара, а также значительное количество углекислого газа, достигающее 40–50%.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Выброс этих газов может привести к снижению концентрации кислорода в воздухе до 15–20%, создавая опасность для живых организмов. Концентрация диоксида серы может достигать 70%, что способствует образованию кислотных дождей и влияет на качество воздуха на расстоянии до 1000 километров от места извержения.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Распространённость вулканических газов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в атмосферу Земли из вулканов поступает около 200–300 миллионов тонн углекислого газа.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Большая часть этого объёма приходится на наиболее активные вулканические регионы, такие как Тихоокеанское огненное кольцо, где сосредоточено более 450 действующих вулканов.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 состав вулканических газов также входят значительные объёмы водяных паров, превышающие 100 миллионов тонн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здоровья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44223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вдыхания пепла и газов у людей могут возникать серьёзные респираторные заболевания, такие как пневмония и бронхиальная астма, что подтверждается статистикой: например, после извержения вулкана Эйяфьядлайёкюдль в 2010 году десятки тысяч человек столкнулись с проблемами дыхания. Высокие концентрации токсичных газов, включая диоксид серы и хлористый водород, могут вызывать отравление и даже смерть, как это произошло в результате извержения вулкана Мон-Пеле на Мартинике в 1902 году, когда погибло около 30 тысяч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Пирокластические потоки, представляющие собой смесь раскалённых газов, пепла и камней, могут достигать скорости до 700 км/ч и приводить к мгновенной гибели людей и животных.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окружающую среду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Вулканический пепел может покрыть территорию в несколько тысяч квадратных километров, как это произошло в 1991 году после извержения Пинатубо на Филиппинах, где пепел распространился на площадь более 100 тысяч квадратных километров.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Газы, выбрасываемые вулканами, содержат вредные вещества, например, двуокись серы, уровень которой в атмосфере может достигать десятков тысяч тонн за одно извержение. Пирокластические потоки, движущиеся со скоростью свыше 100 километров в час, способны уничтожить всё на своём пути, оставляя катастрофические последствия для экосистем.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Пирокластические потоки: особенности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Пирокластические потоки представляют собой мощные, высокотемпературные потоки лавы, пепла и газов, движущиеся со скоростью до 100 километров в час.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таких потоков может достигать 800 °C, что приводит к полному уничтожению на своём пути растительности и строений. Эти потоки являются одним из наиболее опасных и разрушительных факторов при извержениях вулканов, способных за считанные минуты покрывать большие территории слоем пепла и лавы.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исторических извержений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1944 году произошло извержение вулкана Этна, высота выбросов достигла 4500 метров, при этом было выброшено около 5 кубических километров тефры.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Извержение Кракатау в 1883 году стало одним из самых мощных в истории: его объём составил приблизительно 18 кубических километров, а звуки взрыва были слышны на расстоянии до 3600 километров. Вулкан Тамбора в 1815 году выбросил около 150 кубических километров пепла, что привело к значительным климатическим изменениям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пепла на сельское хозяйство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Вулканический пепел содержит микроскопические частицы, которые могут оседать на растениях и в почве, снижая фотосинтез и ухудшая качество урожая. Исследования показали, что пепел может снижать урожайность сельскохозяйственных культур на 20–40%, что особенно критично для развивающихся стран, где сельское хозяйство является основой экономики.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некоторых случаях пепел обогащает почву минералами, однако для большинства культур это негативное воздействие, требующее принятия защитных мер.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экосистем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Вулканический пепел способен покрывать значительные площади, достигая толщины до 15 см в некоторых районах, что приводит к нарушению почвенного слоя и затрудняет рост растений. Извержения могут изменять химический состав почвы, повышая содержание серы и других элементов, что негативно сказывается на плодородии и может снизить урожайность сельскохозяйственных культур на 30–50% в зависимости от состава почвы и количества осадков. Выбросы вулканических газов, включая углекислый газ и сернистый ангидрид, могут достигать атмосферы в объёме, эквивалентном нескольким процентам от общего объёма атмосферы Земли, что влияет на климат и экосистемы.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Способы мониторинга извержений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Сейсмический мониторинг позволяет фиксировать подземные толчки, которые могут предшествовать извержению вулкана.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этого используются датчики, расположенные в радиусе до 100 километров от потенциально активного вулкана.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с датчиков передаются в реальном времени в центры мониторинга, где специалисты анализируют их и делают прогнозы о возможных извержениях.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 профилактика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рисков при извержении вулкана: пепел составляет 35%, газы — 40%, пирокластические потоки — 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опасным фактором являются газы.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опасные факторы извержений вулканов, включая пепел, газы и пирокластические потоки. Особое внимание было уделено их влиянию на здоровье человека, окружающую среду и сельское хозяйство, а также мерам защиты и способам мониторинга извержений. Надеемся, что представленная информация будет полезна для вашей дальнейшей работы.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2026-09-06T19:50:32Z</dcterms:created>
  <dcterms:modified xsi:type="dcterms:W3CDTF">2026-09-06T19:50:32Z</dcterms:modified>
</cp:coreProperties>
</file>