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373678"/>
            <a:ext cx="5569527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200" b="1" dirty="0">
                <a:solidFill>
                  <a:srgbClr val="000000"/>
                </a:solidFill>
              </a:rPr>
              <a:t>Ядерная экология: Чернобыль и Фукусима — сравнительный анализ</a:t>
            </a:r>
            <a:endParaRPr lang="en-US" sz="42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данной презентации мы рассмотрим аварии на Чернобыльской и Фукусимской АЭС, их экологические и социальные последствия, реакцию международного сообщества. Особое внимание будет уделено урокам, извлечённым из этих трагедий, и перспективам развития ядерной экологии.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Исторический обзор Чернобыля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апреле 1986 года на Чернобыльской АЭС произошёл взрыв четвёртого энергоблока, что привело к выбросу радиоактивных веществ в окружающую среду.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Уровень радиации в зоне аварии превысил нормальные показатели в тысячи раз, в результате чего значительная часть территории Украины, Беларуси и России была загрязнена.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ликвидации последствий аварии приняли участие более 600 тысяч человек, многие из которых подверглись воздействию радиации.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Последствия Чернобыльской аварии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Чернобыльской аварии порядка 7 миллионов человек подверглись воздействию радиации, более 116 тысяч были переселены из загрязнённых территорий, а около 4 тысяч населённых пунктов оказались в зоне отчуждения.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3 тысяч человек официально признаны пострадавшими и включены в списки на получение социальной поддержки, что демонстрирует долгосрочные последствия для здоровья и жизни населения. Общий экономический ущерб от аварии составил свыше 200 миллиардов долларов, включая затраты на ликвидацию последствий и компенсацию ущерба.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Экологические последствия Чернобыля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аварии на Чернобыльской АЭС было загрязнено более 150 тысяч квадратных километров территории, включая части Беларуси, России и Украины.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Порядка 350 тысяч человек были эвакуированы из зоны отчуждения. Около 4 тысяч населённых пунктов подверглись радиоактивному загрязнению, а более 7 миллионов человек пострадали от последствий аварии.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Экологические последствия Фукусимы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аварии на АЭС Фукусима-1 в марте 2011 года было зафиксировано радиационное загрязнение почвы и воды в радиусе десятков километров от станции.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более чем 200 квадратных километрах зоны воздействия произошло значительное уменьшение популяций флоры и фауны.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150 тысяч человек были вынуждены покинуть свои дома, а восстановительные работы и контроль уровня радиации в регионе продолжаются до сих пор.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Реакция международного сообщества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первые дни после аварии на Чернобыльской АЭС более 116 тысяч человек были эвакуированы из 30-километровой зоны вокруг станции, в то время как после землетрясения и цунами в Японии в 2011 году около 164 тысяч жителей префектуры Фукусима были временно переселены. Международные организации, такие как МАГАТЭ, немедленно отреагировали на обе катастрофы, направив экспертов и предоставив техническую помощь.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состоянию на сегодняшний день международные усилия по ликвидации последствий Чернобыльской аварии включают финансирование в размере более 600 миллионов евро, тогда как поддержка мер по дезактивации и реабилитации земель в Японии после Фукусимы составила более 15 миллиардов долларов США.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Уроки Чернобыля для ядерной безопасности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аварии на Чернобыльской АЭС было загрязнено около 200 тысяч квадратных километров территории, в зоне поражения оказались более 7 миллионов человек. Были эвакуированы свыше 115 тысяч жителей из 188 населённых пунктов. Уроки Чернобыля показали необходимость усиления мер по обеспечению безопасности ядерных объектов и важность международного сотрудничества в сфере реагирования на радиационные аварии.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Сравнительная оценка мер по ликвидации последствий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аварии на Чернобыльской АЭС было загрязнено более 150 тысяч квадратных километров территории, более 7 миллионов человек пострадали, включая жителей пострадавших районов и ликвидаторов.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После землетрясения и цунами в Японии в 2011 году на АЭС Фукусима-1 произошла авария, которая привела к эвакуации более 160 тысяч человек из прилегающих районов, и зона отчуждения составила около 30 квадратных километров.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538749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Несмотря на масштаб различий, меры по ликвидации последствий включали дезактивацию территорий и переселение жителей, при этом количество затраченных ресурсов и вовлечённых специалистов было также существенным в обоих случаях.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Социальные последствия Чернобыля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аварии в Чернобыле более 7 миллионов человек в Беларуси, России и Украине были вынуждены переселиться из загрязнённых районов, оставив свои дома и привычные условия жизни.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зоне отчуждения и за её пределами более 300 тысяч человек подверглись воздействию радиации, что привело к увеличению заболеваемости раком, в первую очередь, щитовидной железы, на десятки процентов по сравнению с доаварийным уровнем. Социально-экономические последствия чернобыльской катастрофы ощущаются до сих пор, а долгосрочные последствия для здоровья населения требуют постоянного медицинского наблюдения и поддержки со стороны государства.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Социальные последствия Фукусимы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аварии на АЭС «Фукусима-1» около 160 тысяч человек были вынуждены покинуть свои дома в радиусе 20 километров от станции.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Многие из них так и не вернулись, что привело к серьёзным социально-экономическим последствиям для региона. По состоянию на 2023 год, более 60 тысяч человек всё ещё числятся эвакуированными, что свидетельствует о долгосрочном влиянии катастрофы на жизнь людей.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Долгосрочные эффекты для здоровья населения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ВОЗ, за первые несколько лет после аварии в Чернобыле количество заболеваний щитовидной железы увеличилось в десятки раз, было зафиксировано более 1700 случаев рака щитовидной железы среди детей и подростков.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Японии после аварии на Фукусиме число обращений за медицинской помощью из-за подозрений на радиационные поражения в первые два года выросло на 25% по сравнению с предыдущим периодом, хотя большинство из них не подтвердились.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139738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долгосрочное воздействие радиации может привести к увеличению риска развития онкологических заболеваний на 3–7% в зависимости от уровня облучения.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ядерной экологии: вызовы и перспективы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сравнение последствий аварий на Чернобыльской и Фукусимской АЭС по четырём параметрам: площадь загрязнения, число эвакуированных, объём выбросов радиации и долгосрочные последствия. Все 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последствия двух крупных ядерных аварий — в Чернобыле и Фукусиме, сравнили их и изучили реакцию международного сообщества. Мы также обсудили уроки, которые можно извлечь из этих событий для повышения ядерной безопасности и понимания долгосрочных экологических и социальных последствий.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2026-09-11T14:28:52Z</dcterms:created>
  <dcterms:modified xsi:type="dcterms:W3CDTF">2026-09-11T14:28:52Z</dcterms:modified>
</cp:coreProperties>
</file>