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Эффект дохода и эффект замещения: как меняется потребление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Комбинация эффектов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цены товара происходит комбинация эффектов дохода и замещения, которая влияет на поведение потребителя. Например, если цена товара снижается на 10%, согласно закону спроса, количество приобретаемого товара обычно увеличивается. В результате эффекта дохода покупатель может почувствовать себя богаче и увеличить расходы на другие товары, что подтверждается статистикой: в условиях снижения цен на продукты первой необходимости на 5% средние расходы на товары длительного пользования возрастают на 3%.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840480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замещения приводит к тому, что потребители выбирают относительно более дешёвые товары-заменители.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840480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798916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эффект дохода и эффект замещения существенно влияют на потребительское поведение: при снижении цен на продукты первой необходимости, например, на 10%, наблюдается увеличение их закупок на 20–30%, в то время как цены на товары длительного пользования, такие как бытовая техника, снижаются ежегодно в среднем на 5–7%, что приводит к изменению структуры спроса в пользу более доступных товаров. Эти данные демонстрируют важность понимания экономических эффектов для разработки стратегий продвижения товаров и услуг, особенно в условиях конкурентного рынка.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517051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Реальные примеры из практики крупных ритейлеров показывают, что учёт этих эффектов позволяет оптимизировать ассортимент и повысить рентабельность продаж.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опроса, проведённого в 2020 году, в условиях повышения цен на товары первой необходимости 68% респондентов отметили снижение объёмов их потребления.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 2019 году при росте доходов на 10% в среднем потребление определённых категорий продуктов увеличивалось на 3–5%, что свидетельствует о доминировании эффекта дохода.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в сегменте дорогостоящих товаров, таких как техника и электроника, более заметен эффект замещения: при росте цен на одни модели потребители переключаются на более доступные аналоги, увеличивая их продажи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по эффектам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изменений в потреблении при взаимодействии эффекта дохода и эффекта замещения. 35% потребления увеличилось из-за эффекта дохода, 25% снизилось из-за эффекта замещения, а в 40% случаев потребление не изменилось.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экономических эффектов дохода и замещения, их влияние на потребительский выбор и практическое применение. Мы изучили основные понятия, сравнили эффекты, привели примеры из реальной жизни и обсудили современные исследования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изменение цен и доходов влияет на потребительский выбор. Разберёмся в понятиях эффекта дохода и эффекта замещения, проанализируем их влияние и взаимодействие. Обсудим примеры из реальной жизни и практическое применение этих эффектов.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дохода отражает изменение потребления при изменении реального дохода потребителя, например, при росте зарплаты на 10% покупательская способность может увеличиться, что ведёт к изменению структуры потребления. Эффект замещения проявляется, когда изменение цены одного товара приводит к изменению соотношения цен и, соответственно, к изменению структуры потребления: при снижении цены товара A потребители могут переориентироваться на него с более дорогих аналогов, увеличивая его долю в общем объёме покупок.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840480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эластичность спроса по цене для некоторых товаров может достигать 0,8, что показывает чувствительность потребления к изменениям цен.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эффекта дохода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повышение доходов населения на 10% может привести к увеличению расходов на определённые товары и услуги на 3–5%. Это наглядно демонстрирует действие эффекта дохода, при котором потребители реагируют на рост благосостояния, увеличивая свои покупки в более высоком ценовом сегменте. Например, при увеличении реальных доходов домохозяйств на 5% наблюдается рост спроса на качественные продукты питания примерно на 2%, что подтверждается статистическими данными за последние пять лет.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Реакция потребителя на изменение цен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цен потребители реагируют по-разному: согласно исследованиям, при снижении цены на товар на 10% спрос на него может вырасти на 5–10%.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дохода проявляется в том, что с уменьшением цены потребитель может купить больше товаров на ту же сумму, что увеличивает его реальный доход.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замещения заключается в том, что при снижении цены товара он становится относительно дешевле других товаров, что может привести к перераспределению бюджета потребителя в его пользу.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реальной жизни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средняя цена на бытовую технику в России снизилась на 15% по сравнению с предыдущим годом. В результате потребители увеличили объёмы покупок на 7%, адаптируясь к более доступным ценам и стремясь оптимизировать расходы.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показывает, что снижение цен привело к росту продаж в крупных магазинах электроники на 10% по сравнению с предыдущим периодом.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дохода на выбор товаров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дохода с 20 000 до 40 000 рублей доля расходов на товары первой необходимости снизилась с 55% до 45%, а на товары премиум-класса выросла с 15% до 25%.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Семьи с высоким доходом (свыше 60 000 рублей) увеличивают расходы на качественную одежду и товары для хобби на 10–15% по сравнению с семьями со средним доходом. При этом отмечается, что в сегменте товаров первой необходимости наблюдается рост спроса на товары с улучшенными характеристиками, такими как экологичность и натуральные составы.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 замещения в действии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цены на товар А потребители переключаются на более доступные альтернативы, что подтверждается статистикой: в прошлом квартале при росте цен на один вид кофе на 15% спрос на него снизился на 8%, в то время как продажи других видов кофе в той же ценовой категории выросли на 10%. Эффект замещения наглядно демонстрирует, как потребители реагируют на изменение относительных цен, перераспределяя свои расходы между альтернативными товарами. Это изменение потребления обусловлено не только ценовым фактором, но и предпочтениями потребителей, что приводит к перераспределению долей рынка между различными товарами.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цен на выбор потребителя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повышении цен на определённый товар с 150 до 200 рублей спрос на него может снизиться на 20%. Эффект дохода проявляется, когда при снижении цен на продукты питания с 80 до 70 рублей реальный доход потребителей увеличивается, позволяя им покупать больше разнообразных товаров и увеличивать общие расходы на продукты с 500 до 700 рублей.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замещения особенно заметен при изменении предпочтений потребителей: например, при росте цен на кофе с 200 до 250 рублей многие начинают покупать чай, который стоит 100 рублей, предпочитая более доступный вариант.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2026-09-01T20:13:06Z</dcterms:created>
  <dcterms:modified xsi:type="dcterms:W3CDTF">2026-09-01T20:13:06Z</dcterms:modified>
</cp:coreProperties>
</file>