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Эффект Доплера в акустике, астрономии и медицине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применение эффекта Доплера в акустике, астрономии и медицине. Изучим его основы и методы измерения, а также разберём конкретные примеры использования в каждой из этих областей. Особое внимание уделим применению эффекта в диагностике и современных исследованиях.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эффекта Доплера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описывает изменение частоты волн при движении источника и приёмника относительно друг друга. В акустике это проявляется, например, при приближении или удалении источника звука: частота звука увеличивается при приближении и уменьшается при удалении.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астрономии эффект Доплера позволяет определить скорость движения звёзд и галактик: красное смещение соответствует удалению объекта, а голубое — приближению.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 акустике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в акустике позволяет измерять скорости движущихся объектов с высокой точностью.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 помощью допплеровского сдвига частоты можно определить скорость движения автомобиля с точностью до 0,1 м/с. Применение этого эффекта широко используется в диагностике и контроле состояния различных механизмов и оборудования, включая медицинские приборы, где точность измерений критически важна для диагностики заболеваний.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 астрономии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позволяет определить скорость движения космических объектов, например, галактик.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Так, красное смещение спектральных линий у галактики Андромеда (М31) составляет около 300 километров в секунду, что указывает на её удаление от Земли. Этот метод активно используется астрономами для изучения структуры Вселенной и процессов в ней происходящих.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измерения эффекта Доплера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измеряется с помощью различных методов, например, путём анализа изменения частоты звуковых волн.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акустике для этого используют ультразвуковые датчики, позволяющие фиксировать разницу частот до и после отражения от движущегося объекта с точностью до 0,1 Гц. В астрономии применяются спектрометры, которые фиксируют сдвиг длины волны света, достигающего Земли, на несколько десятков или сотен нанометров в зависимости от скорости движения источника света.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в акустике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в акустике проявляется, например, при движении источника звука относительно наблюдателя.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Частота звука изменяется, что приводит к изменению его высоты.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частности, частота сирены пожарной машины уменьшается с 400 Гц до 350 Гц при удалении от неё на определённое расстояние, создавая эффект понижения тона. Это явление можно наблюдать и при расчёте скорости движущегося автомобиля по изменению частоты звукового сигнала, например, при 120 км/ч коррекция будет значительной.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 Доплера и космос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в астрономии позволяет учёным определять скорость и направление движения космических объектов. Например, красное смещение спектральных линий указывает на удаление галактики от Земли со скоростью до 240 000 километров в секунду.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смещение подтверждает расширение Вселенной и является ключевым доказательством теории Большого взрыва.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Медицинские приложения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медицине эффект Доплера применяется для диагностики сердечно-сосудистых заболеваний.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Частота ультразвуковых волн, отражённых от движущихся объектов, меняется в зависимости от скорости кровотока, что позволяет с высокой точностью (до 95%) определить скорость и направление кровотока в сосудах.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13973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технология широко используется в эхокардиографии, где с её помощью получают детальные изображения сердца и его структур.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Диагностика с помощью эффекта Доплера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в диагностике позволяет определить скорость движения крови в сосудах и внутрисердечные потоки с высокой точностью.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ультразвуковом исследовании сердца частота отражённого сигнала изменяется в зависимости от скорости кровотока, что даёт возможность выявить патологии. Точность измерения может достигать 0,1 м/с, что критически важно для ранней диагностики сердечно-сосудистых заболеваний.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в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в медицине используется для диагностики и мониторинга сердечно-сосудистых заболеваний. Например, с помощью допплерографии можно определить скорость кровотока в сосудах, которая может варьироваться от 0,1 до 3 м/с в зависимости от состояния сосудов. В акушерстве допплерометрия позволяет оценить кровоток в пуповине и выявить нарушения, что критически важно для диагностики плацентарной недостаточности, частота случаев которой может достигать 5–20% среди всех беременностей.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исследованиях эффект Доплера применяется для анализа звуковых волн с высокой точностью, достигающей десятых долей герца.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Астрономы используют его для измерения скорости отдаления галактик, например, скорость удаления галактики Андромеда составляет около 300 километров в секунду.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медицине эффект Доплера позволяет диагностировать заболевания сердечно-сосудистой системы, обеспечивая точность измерения скоростей кровотока до 1–2 миллиметров в секунду.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применения в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Доплера в медицине в основном используется в диагностике заболеваний (40%). Наиболее популярное применение — ультразвуковое исследование (30%).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на диаграмме представлены в процентах и отражают долю каждого вида применения в общей сфере использования эффекта Доплера в медицине.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эффект Доплера в разных областях науки — от акустики до астрономии. Особое внимание было уделено его применению в медицине, где эффект Доплера используется для диагностики и мониторинга состояния пациентов. Надеемся, что информация была полезной и интересной.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2026-09-11T13:45:06Z</dcterms:created>
  <dcterms:modified xsi:type="dcterms:W3CDTF">2026-09-11T13:45:06Z</dcterms:modified>
</cp:coreProperties>
</file>