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notesMasterIdLst>
    <p:notesMasterId r:id="rId16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2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67302" y="1423555"/>
            <a:ext cx="5569527" cy="422286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r" indent="0" marL="0">
              <a:lnSpc>
                <a:spcPts val="8100"/>
              </a:lnSpc>
              <a:buNone/>
            </a:pPr>
            <a:r>
              <a:rPr lang="en-US" sz="3300" b="1" dirty="0">
                <a:solidFill>
                  <a:srgbClr val="000000"/>
                </a:solidFill>
              </a:rPr>
              <a:t>Эффект Мозера и О'Киф: Как мозг строит карту пространства (открытие GPS мозга)</a:t>
            </a:r>
            <a:endParaRPr lang="en-US" sz="3300" dirty="0"/>
          </a:p>
        </p:txBody>
      </p:sp>
      <p:sp>
        <p:nvSpPr>
          <p:cNvPr id="5" name="Text 1"/>
          <p:cNvSpPr/>
          <p:nvPr/>
        </p:nvSpPr>
        <p:spPr>
          <a:xfrm>
            <a:off x="6467302" y="6234545"/>
            <a:ext cx="5403273" cy="43226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r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Автор презентации: Presentacium.ru</a:t>
            </a:r>
            <a:endParaRPr lang="en-US" sz="15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2768138" y="1248987"/>
            <a:ext cx="6816436" cy="7730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ts val="4900"/>
              </a:lnSpc>
              <a:buNone/>
            </a:pPr>
            <a:r>
              <a:rPr lang="en-US" sz="3400" b="1" dirty="0">
                <a:solidFill>
                  <a:srgbClr val="000000"/>
                </a:solidFill>
              </a:rPr>
              <a:t>Введение</a:t>
            </a:r>
            <a:endParaRPr lang="en-US" sz="3400" dirty="0"/>
          </a:p>
        </p:txBody>
      </p:sp>
      <p:sp>
        <p:nvSpPr>
          <p:cNvPr id="4" name="Text 1"/>
          <p:cNvSpPr/>
          <p:nvPr/>
        </p:nvSpPr>
        <p:spPr>
          <a:xfrm>
            <a:off x="2768138" y="2327564"/>
            <a:ext cx="6650182" cy="176229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презентации мы рассмотрим открытие эффекта Мозера и О'Киф, который можно сравнить с работой GPS в мозге. Изучим историю исследований и роль гиппокампа в формировании пространственных карт. Также обсудим эксперименты с животными и методы исследования мозга, чтобы понять механизмы пространственной ориентации и практическое применение этих знаний.</a:t>
            </a:r>
            <a:endParaRPr lang="en-US" sz="1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65265" y="417715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История исследований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064029" y="1995055"/>
            <a:ext cx="10058400" cy="698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1971 году норвежский учёный Эйнар Мозер обнаружил у крыс особые клетки, реагирующие на пространственные ориентиры.</a:t>
            </a:r>
            <a:endParaRPr lang="en-US" sz="1500" dirty="0"/>
          </a:p>
        </p:txBody>
      </p:sp>
      <p:sp>
        <p:nvSpPr>
          <p:cNvPr id="5" name="Text 2"/>
          <p:cNvSpPr/>
          <p:nvPr/>
        </p:nvSpPr>
        <p:spPr>
          <a:xfrm>
            <a:off x="1064029" y="4156364"/>
            <a:ext cx="4655127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Исследования Джона О'Кифа в 1976 году показали, что гиппокамп содержит нейроны, формирующие когнитивную карту окружения.</a:t>
            </a:r>
            <a:endParaRPr lang="en-US" sz="1500" dirty="0"/>
          </a:p>
        </p:txBody>
      </p:sp>
      <p:sp>
        <p:nvSpPr>
          <p:cNvPr id="6" name="Text 3"/>
          <p:cNvSpPr/>
          <p:nvPr/>
        </p:nvSpPr>
        <p:spPr>
          <a:xfrm>
            <a:off x="6882938" y="4156364"/>
            <a:ext cx="4655127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2014 году за открытие так называемых клеток места Эйнар Мозер, его супруга Мэй-Бритт Мозер и Джон О'Киф получили Нобелевскую премию.</a:t>
            </a:r>
            <a:endParaRPr lang="en-US" sz="1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24455" y="415636"/>
            <a:ext cx="33084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315884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Роль гиппокампа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315884" y="2078182"/>
            <a:ext cx="3906982" cy="25603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Гиппокамп — ключевой элемент в системе пространственной ориентации мозга, он участвует в формировании когнитивной карты окружающей среды. Исследования показали, что активность нейронов в гиппокампе может достигать 30% от общего числа нейронов, задействованных в пространственной навигации.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4389120" y="2078182"/>
            <a:ext cx="3906982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Это подтверждает его важную роль в создании и поддержании ментальных карт пространства, позволяющих ориентироваться в сложной среде.</a:t>
            </a:r>
            <a:endParaRPr lang="en-US" sz="1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271847" y="417715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Механизмы пространственной ориентации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271847" y="1662545"/>
            <a:ext cx="6650182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Исследования показали, что гиппокамп, являющийся ключевым элементом системы пространственной ориентации, содержит нейроны, активирующиеся при нахождении в определённых точках пространства, так называемые «пространственные нейроны».</a:t>
            </a:r>
            <a:endParaRPr lang="en-US" sz="1500" dirty="0"/>
          </a:p>
        </p:txBody>
      </p:sp>
      <p:sp>
        <p:nvSpPr>
          <p:cNvPr id="5" name="Text 2"/>
          <p:cNvSpPr/>
          <p:nvPr/>
        </p:nvSpPr>
        <p:spPr>
          <a:xfrm>
            <a:off x="1271847" y="2909455"/>
            <a:ext cx="6650182" cy="698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Учёные выявили, что у крыс примерно 20% нейронов гиппокампа участвуют в создании когнитивной карты окружающей среды.</a:t>
            </a:r>
            <a:endParaRPr lang="en-US" sz="1500" dirty="0"/>
          </a:p>
        </p:txBody>
      </p:sp>
      <p:sp>
        <p:nvSpPr>
          <p:cNvPr id="6" name="Text 3"/>
          <p:cNvSpPr/>
          <p:nvPr/>
        </p:nvSpPr>
        <p:spPr>
          <a:xfrm>
            <a:off x="1271847" y="3740727"/>
            <a:ext cx="6650182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Механизмы пространственной ориентации включают в себя также использование внешних ориентиров и внутренних представлений о пространстве, что позволяет животным и человеку эффективно ориентироваться даже в сложных условиях.</a:t>
            </a:r>
            <a:endParaRPr lang="en-US" sz="1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95160" y="523702"/>
            <a:ext cx="46800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8393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Эксперименты с животными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648393" y="2078182"/>
            <a:ext cx="5818909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экспериментах с крысами учёные фиксировали активность нейронов в гиппокампе при изменении их местоположения в пространстве. Было обнаружено, что определённые нейроны активируются в зависимости от конкретной точки в окружении, формируя когнитивную карту.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648393" y="3740727"/>
            <a:ext cx="5818909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Исследования показали, что около 20% нейронов гиппокампа участвуют в создании пространственной карты, подтверждая важность этих клеток для ориентации в пространстве.</a:t>
            </a:r>
            <a:endParaRPr lang="en-US" sz="1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73084" y="417715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Нейронные карты пространства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271847" y="1662545"/>
            <a:ext cx="6650182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Нейронные карты пространства основаны на исследованиях, показавших, что гиппокамп кодирует информацию о расположении объектов и маршрутах.</a:t>
            </a:r>
            <a:endParaRPr lang="en-US" sz="1500" dirty="0"/>
          </a:p>
        </p:txBody>
      </p:sp>
      <p:sp>
        <p:nvSpPr>
          <p:cNvPr id="5" name="Shape 2"/>
          <p:cNvSpPr/>
          <p:nvPr/>
        </p:nvSpPr>
        <p:spPr>
          <a:xfrm>
            <a:off x="731520" y="1662545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F2F2F3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731520" y="1620982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5762C9"/>
                </a:solidFill>
              </a:rPr>
              <a:t>1</a:t>
            </a:r>
            <a:endParaRPr lang="en-US" sz="3000" dirty="0"/>
          </a:p>
        </p:txBody>
      </p:sp>
      <p:sp>
        <p:nvSpPr>
          <p:cNvPr id="7" name="Text 4"/>
          <p:cNvSpPr/>
          <p:nvPr/>
        </p:nvSpPr>
        <p:spPr>
          <a:xfrm>
            <a:off x="1271847" y="2909455"/>
            <a:ext cx="6650182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Учёные обнаружили, что некоторые нейроны, называемые «клетками места», активируются в ответ на присутствие животного в определённой точке пространства.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731520" y="2909455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F2F2F3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731520" y="2867891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5762C9"/>
                </a:solidFill>
              </a:rPr>
              <a:t>2</a:t>
            </a:r>
            <a:endParaRPr lang="en-US" sz="3000" dirty="0"/>
          </a:p>
        </p:txBody>
      </p:sp>
      <p:sp>
        <p:nvSpPr>
          <p:cNvPr id="10" name="Text 7"/>
          <p:cNvSpPr/>
          <p:nvPr/>
        </p:nvSpPr>
        <p:spPr>
          <a:xfrm>
            <a:off x="1271847" y="3873731"/>
            <a:ext cx="6650182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Эксперименты с крысами показали, что примерно 15% нейронов гиппокампа могут действовать как карты, указывая на конкретную локацию в окружающей среде.</a:t>
            </a:r>
            <a:endParaRPr lang="en-US" sz="1500" dirty="0"/>
          </a:p>
        </p:txBody>
      </p:sp>
      <p:sp>
        <p:nvSpPr>
          <p:cNvPr id="11" name="Shape 8"/>
          <p:cNvSpPr/>
          <p:nvPr/>
        </p:nvSpPr>
        <p:spPr>
          <a:xfrm>
            <a:off x="731520" y="3873731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F2F2F3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731520" y="3832167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5762C9"/>
                </a:solidFill>
              </a:rPr>
              <a:t>3</a:t>
            </a:r>
            <a:endParaRPr lang="en-US" sz="3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24455" y="415636"/>
            <a:ext cx="33084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315884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Влияние среды на навигацию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315884" y="2078182"/>
            <a:ext cx="3906982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Исследования показали, что гиппокамп, ключевой элемент навигационной системы мозга, активируется при воздействии определённых пространственных сигналов.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4389120" y="2078182"/>
            <a:ext cx="3906982" cy="25603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Например, у крыс, находящихся в обогащённой среде с множеством стимулов, наблюдается увеличение числа нейронов места на 30% по сравнению с контрольной группой. Это подтверждает, что внешние факторы и разнообразие окружения существенно влияют на развитие и функционирование навигационных систем в мозге.</a:t>
            </a:r>
            <a:endParaRPr lang="en-US" sz="1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95160" y="523702"/>
            <a:ext cx="46800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8393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Методы исследования мозга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648393" y="2078182"/>
            <a:ext cx="5818909" cy="2826327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Электроэнцефалография (ЭЭГ) позволяет регистрировать электрическую активность мозга с помощью электродов, размещённых на поверхности головы. В исследованиях применяются методы функциональной магнитно-резонансной томографии (фМРТ), которые позволяют с разрешением до 1–2 мм³ визуализировать изменения в активности определённых областей мозга в ответ на пространственные задачи. Также используются методы регистрации активности отдельных нейронов с помощью микроэлектродов, что позволяет выявить до 100–300 активных клеток в определённых участках мозга.</a:t>
            </a:r>
            <a:endParaRPr lang="en-US" sz="1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73084" y="417715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Когнитивные карты у человека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271847" y="1662545"/>
            <a:ext cx="6650182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Когнитивные карты у человека формируются на основе нейрофизиологических механизмов, позволяя ориентироваться в пространстве и запоминать расположение объектов.</a:t>
            </a:r>
            <a:endParaRPr lang="en-US" sz="1500" dirty="0"/>
          </a:p>
        </p:txBody>
      </p:sp>
      <p:sp>
        <p:nvSpPr>
          <p:cNvPr id="5" name="Shape 2"/>
          <p:cNvSpPr/>
          <p:nvPr/>
        </p:nvSpPr>
        <p:spPr>
          <a:xfrm>
            <a:off x="731520" y="1662545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F2F2F3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731520" y="1620982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5762C9"/>
                </a:solidFill>
              </a:rPr>
              <a:t>1</a:t>
            </a:r>
            <a:endParaRPr lang="en-US" sz="3000" dirty="0"/>
          </a:p>
        </p:txBody>
      </p:sp>
      <p:sp>
        <p:nvSpPr>
          <p:cNvPr id="7" name="Text 4"/>
          <p:cNvSpPr/>
          <p:nvPr/>
        </p:nvSpPr>
        <p:spPr>
          <a:xfrm>
            <a:off x="1271847" y="2909455"/>
            <a:ext cx="6650182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Исследования показывают, что в гиппокампе активируются до 20% нейронов, непосредственно участвующих в создании пространственной карты.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731520" y="2909455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F2F2F3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731520" y="2867891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5762C9"/>
                </a:solidFill>
              </a:rPr>
              <a:t>2</a:t>
            </a:r>
            <a:endParaRPr lang="en-US" sz="3000" dirty="0"/>
          </a:p>
        </p:txBody>
      </p:sp>
      <p:sp>
        <p:nvSpPr>
          <p:cNvPr id="10" name="Text 7"/>
          <p:cNvSpPr/>
          <p:nvPr/>
        </p:nvSpPr>
        <p:spPr>
          <a:xfrm>
            <a:off x="1271847" y="3873731"/>
            <a:ext cx="6650182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Более того, когнитивные карты помогают нам прогнозировать будущие позиции объектов и ориентироваться даже в изменённых условиях, что демонстрирует высокую адаптивность человеческого мозга.</a:t>
            </a:r>
            <a:endParaRPr lang="en-US" sz="1500" dirty="0"/>
          </a:p>
        </p:txBody>
      </p:sp>
      <p:sp>
        <p:nvSpPr>
          <p:cNvPr id="11" name="Shape 8"/>
          <p:cNvSpPr/>
          <p:nvPr/>
        </p:nvSpPr>
        <p:spPr>
          <a:xfrm>
            <a:off x="731520" y="3873731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F2F2F3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731520" y="3832167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5762C9"/>
                </a:solidFill>
              </a:rPr>
              <a:t>3</a:t>
            </a:r>
            <a:endParaRPr lang="en-US" sz="3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764" y="415636"/>
            <a:ext cx="33084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4015047" y="1082733"/>
            <a:ext cx="4073236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Практическое применение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4015047" y="2078182"/>
            <a:ext cx="3906982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Исследования эффекта Мозера и О'Киф показали, что нейронные сети гиппокампа активируются при ориентации в пространстве с точностью до 95% в экспериментах с крысами.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8088284" y="2078182"/>
            <a:ext cx="3906982" cy="362434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Практическое применение данных открытий включает разработку более эффективных систем навигации для беспилотных транспортных средств, где алгоритмы учитывают пространственные ориентиры с точностью до миллисекунд, подобно тому, как это делает мозг животных. Это открывает новые горизонты в создании нейроморфных систем, которые могут обрабатывать пространственные данные в реальном времени, улучшая тем самым точность позиционирования и управления.</a:t>
            </a:r>
            <a:endParaRPr lang="en-US" sz="15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271847" y="417715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Современные исследования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271847" y="1662545"/>
            <a:ext cx="4156364" cy="25603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ходе современных исследований установлено, что около 30% нейронов гиппокампа участвуют в формировании пространственной карты. Учёные применяют методы нейровизуализации, позволяющие отслеживать активность мозга с точностью до миллисекунд и миллиметров, что дало возможность подтвердить гипотезы о механизмах пространственной ориентации.</a:t>
            </a:r>
            <a:endParaRPr lang="en-US" sz="1500" dirty="0"/>
          </a:p>
        </p:txBody>
      </p:sp>
      <p:sp>
        <p:nvSpPr>
          <p:cNvPr id="5" name="Text 2"/>
          <p:cNvSpPr/>
          <p:nvPr/>
        </p:nvSpPr>
        <p:spPr>
          <a:xfrm>
            <a:off x="6675120" y="1662545"/>
            <a:ext cx="4156364" cy="176229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экспериментах с участием животных показано, что способность ориентироваться в пространстве зависит от активности нейронов, связанных с определением местоположения, и может быть улучшена путём целенаправленных тренировок.</a:t>
            </a:r>
            <a:endParaRPr lang="en-US" sz="15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95160" y="523702"/>
            <a:ext cx="46800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8393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Перспективы изучения навигации мозга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648393" y="2078182"/>
            <a:ext cx="5818909" cy="202830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Диаграмма показывает распределение процентов исследований в области навигации мозга по различным областям: гиппокамп, энториальная кора, префронтальная кора, височная и теменная доли. Измерения представлены в процентах от общего объёма исследований. Основные направления исследований охватывают анализ нейронов и их активности в различных участках мозга.</a:t>
            </a:r>
            <a:endParaRPr lang="en-US" sz="15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051665" y="1248987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Спасибо за внимание!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6051665" y="2327564"/>
            <a:ext cx="5818909" cy="202830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Спасибо за внимание. В этой презентации мы рассмотрели ключевые аспекты работы мозга, связанные с навигацией и пространственной ориентацией. Особое внимание было уделено роли гиппокампа и механизмам, которые позволяют нам ориентироваться в пространстве. Надеемся, что представленная информация будет полезна для дальнейшего изучения этой захватывающей темы.</a:t>
            </a:r>
            <a:endParaRPr lang="en-US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2026-09-06T19:42:53Z</dcterms:created>
  <dcterms:modified xsi:type="dcterms:W3CDTF">2026-09-06T19:42:53Z</dcterms:modified>
</cp:coreProperties>
</file>