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423555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700" b="1" dirty="0">
                <a:solidFill>
                  <a:srgbClr val="000000"/>
                </a:solidFill>
              </a:rPr>
              <a:t>Эффект «знакомого бренда»: почему мы выбираем то, что уже видели</a:t>
            </a:r>
            <a:endParaRPr lang="en-US" sz="37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Эффективность маркетинга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узнаваемость бренда влияет на решение потребителей в 70% случаев.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Показатель конверсии для известных брендов на 30% выше, чем для малоизвестных. Повторное взаимодействие с брендом увеличивает вероятность повторной покупки на 25%, что свидетельствует о значительном влиянии «эффекта знакомого» на поведение потребителей.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брендинга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узнаваемость бренда на 80% влияет на решение потребителей о покупке.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Стратегии брендинга, такие как использование уникального логотипа и чёткой цветовой палитры, позволяют повысить запоминаемость марки на 30–40%. Кроме того, активная работа с отзывами клиентов и персонализированные предложения увеличивают лояльность клиентов на 20–30%.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Управление восприятием бренда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до 80% решений о покупке формируются под влиянием эмоционального восприятия бренда, а не только функциональных характеристик продукта.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Повторное взаимодействие с брендом увеличивает его узнаваемость на 30–50%, что способствует формированию доверия к нему среди потребителей.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Эффективное управление восприятием бренда через последовательные маркетинговые коммуникации может повысить уровень лояльности клиентов на 20–30% за короткий промежуток времени.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в потребительском выборе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представлено распределение потребительского выбора между брендами: 75% приходится на бренды, о которых потребители уже слышали, и 25% — на новые бренды. Параметры диаграммы показывают процентное соотношение предпочтений потребителей.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механизмы эффекта «знакомого бренда» и влияющие на него факторы. Вы узнали о роли рекламы, психологических аспектах выбора и социальном влиянии на потребительское поведение. Это поможет вам глубже понять механизмы формирования предпочтений потребителей.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рассмотрим, почему люди выбирают знакомые бренды, определим ключевые факторы восприятия брендов и изучим влияние рекламы и социального окружения на потребительское поведение. Также обсудим стратегии управления восприятием бренда и тенденции в потребительском выборе.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эффекта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около 70% потребителей склонны выбирать бренды, с которыми они уже знакомы, даже если существуют более выгодные предложения от конкурентов. Эффект «знакомого бренда» усиливается, когда потребители сталкиваются с ограниченным количеством информации о продукте.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узнаваемость бренда может повысить вероятность выбора на 30–50% по сравнению с менее известными альтернативами.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 восприятия бренда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около 70% решений о покупке основаны на эмоциональном восприятии бренда.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факторов, влияющих на восприятие, можно выделить узнаваемость, доверие и ассоциации. Согласно опросам, 85% потребителей считают, что репутация и положительные отзывы знакомых влияют на их выбор в пользу знакомого бренда.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Поведение потребителей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более 60% потребителей выбирают знакомые бренды, основываясь на предыдущем опыте.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связано с тем, что они ассоциируются с определёнными ожиданиями качества и надежности. Согласно опросам, 80% покупателей склонны доверять брендам, которые уже покупали ранее, даже если на рынке есть более выгодные предложения.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рекламы в эффекте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Реклама играет ключевую роль в создании узнаваемости бренда, способствуя формированию положительных ассоциаций у потребителей.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регулярное упоминание бренда в рекламных сообщениях увеличивает вероятность его узнавания на 30–40%.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Это, в свою очередь, повышает шансы на выбор данного бренда среди конкурентов на 20–25%.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из практики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исследования было установлено, что узнаваемость бренда может повысить вероятность покупки на 50%.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одном из экспериментов участники предпочли товар с известным брендом на 30% чаще, чем аналогичный продукт без брендирования. Также выявлено, что около 70% потребителей доверяют брендам, с которыми они ранее сталкивались, что подтверждает значимость «эффекта знакомого бренда».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Психологические аспекты выбора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около 70% потребителей склонны выбирать знакомые бренды из-за ощущения предсказуемости и снижения когнитивной нагрузки при принятии решения. Эффект «знакомого бренда» проявляется особенно ярко в условиях неопределённости, когда более 60% покупателей предпочитают проверенные марки новым и неизвестным предложениям. При этом в стрессовых ситуациях выбор знакомых брендов увеличивается на 20–30% по сравнению с обычными условиями.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Исследования потребительского поведения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уровень узнаваемости брендов может достигать 90% среди целевой аудитории.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одном из опросов было выявлено, что 70% респондентов выбирают известные марки, даже если цена на товары-аналоги ниже. Также статистика показывает, что 60% потребителей доверяют проверенным брендам больше, чем новым игрокам на рынке.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2026-09-01T19:56:39Z</dcterms:created>
  <dcterms:modified xsi:type="dcterms:W3CDTF">2026-09-01T19:56:39Z</dcterms:modified>
</cp:coreProperties>
</file>