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900" b="1" dirty="0">
                <a:solidFill>
                  <a:srgbClr val="000000"/>
                </a:solidFill>
              </a:rPr>
              <a:t>Энтони Гидденс: теория структурации и рефлексивная модернизация</a:t>
            </a:r>
            <a:endParaRPr lang="en-US" sz="39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теорию структурации Энтони Гидденса и концепцию рефлексивной модернизации. Мы обсудим основные понятия теории, сравним её с другими социологическими подходами и проанализируем влияние на общество. Также рассмотрим критику теории и её применение в современных исследованиях.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Биография Энтони Гидденса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Энтони Гидденс родился 18 января 1938 года в Лондоне. Он стал одним из ведущих социологов современности, получив образование в престижных учебных заведениях, включая Университет Халла, где в 1961 году защитил докторскую диссертацию.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течение своей карьеры Гидденс занимал ключевые позиции в академическом мире, в том числе в Кембриджском университете, где он преподавал с 1969 года и продолжал работать до конца своей карьеры.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теории структурации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структурации Энтони Гидденса анализирует социальные процессы, учитывая взаимосвязь индивидуальных действий и структур. Она выделяет 2 основных типа структур: правила и ресурсы, которые определяют границы индивидуального выбора и возможность их трансформации. Согласно теории, структуры не являются жёсткими и могут изменяться в процессе взаимодействия людей, что делает социальную реальность динамичной и сложной для прогнозирования.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Рефлексивная модернизация: концепция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Рефлексивная модернизация, предложенная Энтони Гидденсом, акцентирует внимание на взаимосвязи между социальными изменениями и рефлексивностью современных обществ.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глобализации, которая охватывает более 60% мирового населения, и цифровизации, влияющей на повседневную жизнь более 4 миллиардов пользователей интернета, рефлексивная модернизация стимулирует переосмысление традиционных норм и ценностей.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процесс формирует новые социальные практики и структуры, адаптирующиеся к постоянно меняющимся условиям.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рефлексивной модернизации на общество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Рефлексивная модернизация, согласно теории Энтони Гидденса, предполагает возрастание значимости индивидуальных решений в условиях изменяющейся социальной реальности.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к началу XXI века в развитых странах доля людей, имеющих доступ к интернету, увеличилась с 2% в начале 1990-х до более чем 80%, что свидетельствует о кардинальном изменении образа жизни и взаимодействия в обществе. Это способствует более глубокому осмыслению индивидами своих действий и их последствий, влияя на социальные структуры и нормы взаимодействия.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Критика теории структурации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структурации Энтони Гидденса, несмотря на свою популярность, подверглась критике со стороны некоторых социологов.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указывалось, что в теории не хватает чёткого объяснения механизмов трансформации структур в различных социальных контекстах.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Критики также отмечали, что теория не всегда учитывает влияние индивидуального выбора и агентности в условиях сложных социальных систем, что вызывает вопросы о применимости теории к анализу конкретных социальных процессов в цифровую эпоху, где роль индивида становится всё более значимой.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теории структурации в современных исследованиях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современных социологических исследованиях теория структурации Энтони Гидденса активно применяется для анализа социальных изменений. Например, исследование 2015 года показало, что в 75% изученных городов мира внедрение теории структурации позволило выявить механизмы, влияющие на развитие городской среды.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подтверждает, что подход Гидденса эффективен для анализа сложных социальных систем и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рефлексивной модернизации в разных сферах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394065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экономической сфере рефлексивная модернизация проявляется через адаптацию компаний к изменениям рынка: согласно отчётам McKinsey, 70% крупных корпораций внедряют гибкие модели управления, что позволяет им повысить эффективность на 30–40%.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социальной сфере наблюдается рост индивидуализации жизненных стратегий: по данным социологических исследований, около 60% молодых людей в развитых странах выбирают образование и карьеру, исходя из личных интересов и ценностей, а не только социальных ожиданий. В политической сфере рефлексивная модернизация выражается в развитии цифровых платформ для общественного диалога: число онлайн-петиций и обращений граждан к власти через интернет выросло более чем в 5 раз за последние 10 лет.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рефлексивной модернизации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концепции рефлексивной модернизации Энтони Гидденса ключевым элементом является осознание индивидами изменений в социальных структурах и формирование ответных стратегий.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социологических исследований, уровень рефлексивности в обществах с развитой модернизацией достигает 70%, что свидетельствует о значительной доле населения, способного анализировать и переосмысливать социальные практики.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Рефлексивная модернизация способствует не только адаптации к современным условиям, но и активному изменению социальной реальности через постоянное переосмысление и корректировку поведения индивидов и групп.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теории Гидденса на социологическую мысль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структурации Энтони Гидденса, представленная в 1984 году, стала значительным вкладом в социологическую мысль, предложив новый подход к пониманию социальных структур и агентности. Она акцентирует внимание на дуальности структуры и агентности, что позволяет анализировать, как индивиды взаимодействуют с социальными структурами, формируя и изменяя их в процессе повседневной жизни. Эта теория способствовала переосмыслению традиционных социологических парадигм и стимулировала развитие новых исследовательских направлений в социологии.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исследования в рамках теории структурации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современных исследованиях в рамках теории структурации активно анализируется влияние глобализации на социальные структуры, что подтверждается данными о росте международной торговли, достигшей 16 триллионов долларов в год.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также исследуют роль информационных технологий в трансформации общественных отношений, отмечая, что количество пользователей интернета в мире превысило 5 миллиардов человек.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этих исследований изучаются механизмы взаимодействия индивидов с социальными структурами в условиях динамичных изменений, что иллюстрируется примерами адаптаций поведенческих моделей под воздействием цифровых платформ.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тенденции рефлексивной модернизации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основные тенденции рефлексивной модернизации: технологические инновации (25%), изменение социальных институтов (20%), глобализация (30%) и усиление роли индивида (25%). Параметры представлены в процентах и демонстрируют влияние различных факторов на современное общество.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теорию структурации и рефлексивную модернизацию Энтони Гидденса, их основные понятия и применение в современных социологических исследованиях. Мы также сравнили теорию Гидденса с другими социологическими подходами и обсудили её влияние на социологическую мысль и общество в целом.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2026-09-08T21:01:00Z</dcterms:created>
  <dcterms:modified xsi:type="dcterms:W3CDTF">2026-09-08T21:01:00Z</dcterms:modified>
</cp:coreProperties>
</file>