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334298" y="1248987"/>
            <a:ext cx="5702531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Эра свинга: Дюк Эллингтон, Каунт Бэйси и бальные танцы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эволюцию и историческое значение стиля свинг, включая вклад таких музыкантов, как Дюк Эллингтон и Каунт Бэйси, в музыкальное и танцевальное искусство. Особое внимание будет уделено анализу музыкальных композиций, влиянию свинга на бальные танцы и его наследию в современной музыкальной культуре. Мы также обсудим взаимодействие музыкантов и танцоров в эпоху свинга и эстетические особенности этого стиля.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Исторический контекст свинга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1920–1930-е годы свинг возник как ответ на социальные изменения в США, став символом борьбы за равноправие и свободы.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период с 1935 по 1945 год количество танцевальных оркестров увеличилось втрое, и свинг стал ведущим танцевальным жанром в Америке, объединяя элементы джаза, регтайма и классической музыки. Свинг оказал значительное влияние на бальные танцы, сделав их более динамичными и энергичными.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Дюк Эллингтон: стиль и влияние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эпоху свинга Дюк Эллингтон стал одним из самых влиятельных композиторов и пианистов, создав более тысячи музыкальных произведений.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уникальный стиль сочетал элементы джаза, классической музыки и оригинальных мелодий, что сделало его композиции популярными среди широкой аудитории. Эллингтон оказал значительное влияние на развитие бальных танцев, создавая музыку, которая вдохновляла танцоров и оркестры на создание новых интерпретаций свинга.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Музыкальные особенности свинга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Свинг — это музыкальный жанр, который возник в 1920-е годы и стал особенно популярным в 1930–1940-е годы.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Характерной чертой свинга является синкопированный ритм, который создаёт ощущение лёгкости и непринуждённости.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оркестрах, исполняющих свинг, как правило, было от 10 до 15 музыкантов, включая ритм-секцию и солистов, что позволяло создавать богатые и насыщенные звучания.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Дюка Эллингтона на бальные танцы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1920–1930-е годы музыка Дюка Эллингтона оказала значительное влияние на формирование стиля бальных танцев, став одним из ключевых элементов эры свинга. Его композиции способствовали популяризации танцев, таких как линди-хоп и чарльстон, которые характеризовались энергичными движениями и ритмичностью, отражая музыкальный стиль Эллингтона.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свою карьеру Эллингтон написал более тысячи произведений, многие из которых стали настоящими хитами и любимыми мелодиями для танцевальных вечеров.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Каунт Бэйси и его вклад в музыку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Каунт Бэйси, один из ключевых фигур в развитии джаза и свинга, сформировал свой оркестр в 1935 году.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Под его руководством группа выпустила более 100 записей и стала одной из самых востребованных в США. Его уникальный стиль, сочетающий ритм и гармонию, оказал значительное влияние на бальные танцы, сделав их более энергичными и эмоциональными.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Танцевальные стили эпохи свинга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эпоху свинга популярными танцевальными стилями были линди-хоп, чарльстон и джиттербаг. Линди-хоп, зародившийся в начале 1920-х годов, объединил в себе элементы других танцев и стал одним из самых популярных стилей свинга. Чарльстон, возникший в период с 1922 по 1924 годы, отличался энергичными и резкими движениями, которые привлекали внимание зрителей и исполнителей. Джиттербаг, возникший в 1930-х годах, был более динамичным и быстрым по сравнению с другими стилями, что сделало его любимцем публики и вызвало множество подражаний.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Развитие бальных танцев под свинг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1920-е и 1930-е годы бальные танцы под свинг приобрели огромную популярность в США, их исполняли на мероприятиях и в клубах по всей стране, что способствовало формированию более чем 20 различных танцевальных стилей, вдохновлённых свингом.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574473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1940-м годам бальные танцы под свинг стали неотъемлемой частью социальной жизни Америки, число пар, танцующих под мелодии Дюка Эллингтона и Каунта Бэйси, достигло десятков тысяч на каждом мероприятии.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804756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Свинг-танцы оказали значительное влияние на культуру и социальные нормы, способствуя развитию социальных связей и общения между людьми.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Сотрудничество музыкантов и танцоров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эпоху свинга взаимодействие между музыкантами и танцорами достигло нового уровня: благодаря богатому ритму и мелодичности музыки Дюка Эллингтона и Каунта Бэйси сформировались уникальные танцевальные стили, которые стали основой для бальных танцев.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свинговых композициях Эллингтона, таких как «Caravan», можно услышать влияние африканских ритмов, что отразилось в движениях танцоров и создало основу для развития джазового танца. Сплав музыкальных инноваций и танцевальных техник позволил сотням тысяч людей по всему миру принять участие в массовых танцевальных вечерах, популяризируя свинг и способствуя его развитию.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Эстетика свинга в бальных танцах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Свинг, популяризированный в 1920–1940-х годах, стал символом эпохи, оказав значительное влияние на бальные танцы. В этот период джаз-оркестры, такие как коллективы Дюка Эллингтона и Каунта Бэйси, записывали сотни композиций, которые исполнялись на танцевальных вечерах по всему миру, способствуя распространению стиля свинг.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Танцевальные пары, исполняя свинг, демонстрировали плавность и экспрессию, характерные для этого стиля, что привлекало зрителей и делало его неотъемлемой частью бальной культуры.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современные жанры музыки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эры свинга, начавшейся в 1930-х годах, Дюк Эллингтон и Каунт Бэйси оказали значительное влияние на формирование джаза и танцевальной музыки. Их оркестры популяризировали свинг, который стал неотъемлемой частью популярной музыки, оказав влияние на более чем 20 современных жанров, включая джаз, ритм-энд-блюз и рок-н-ролл.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их творчеству, свинг остаётся источником вдохновения для музыкантов и хореографов по всему миру, продолжая объединять людей через музыку и танцы.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Наследие свинга: актуальность и влияние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влияние музыки Дюка Эллингтона и Каунта Бэйси на бальные танцы, а также общую популярность бальных танцев.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Эллингтон оказал большее влияние (40%), чем Бэйси (35%), в то время как общая популярность танцев составляет 25%.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Цвета соответствуют каждому параметру.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влияние Дюка Эллингтона и Каунта Бэйси на музыку и бальные танцы эпохи свинга. Мы изучили музыкальные особенности стиля, его вклад в танцевальную культуру и наследие, которое свинг оставил в современных музыкальных жанрах.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2026-09-30T19:48:38Z</dcterms:created>
  <dcterms:modified xsi:type="dcterms:W3CDTF">2026-09-30T19:48:38Z</dcterms:modified>
</cp:coreProperties>
</file>