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Эрвинг Гоффман: драматургический подход и управление впечатлением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драматургический подход Эрвинга Гоффмана, его биографию и основные идеи. Мы сравним этот подход с другими социологическими теориями и проанализируем, как он влияет на повседневное взаимодействие и социальные науки. Также обсудим критику и актуальность теории Гоффмана в современном обществе.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Биография Гоффмана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Эрвинг Гоффман родился 11 июня 1922 года в канадском городе Манчестер, провинция Нью-Брансуик.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Гоффман получил учёную степень доктора философии в 1949 году в университете Чикаго, где занимался исследованием социальной структуры.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1959 году он опубликовал свою ключевую работу «Представление себя другим в повседневной жизни», которая стала основой драматургического подхода в социологии.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драматургического подхода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Драматургический подход, разработанный Эрвингом Гоффманом, основан на сравнении повседневного поведения людей с театральным представлением. Гоффман утверждал, что в процессе взаимодействия индивиды стремятся управлять впечатлением о себе, что приводит к созданию «спектаклей» из социальных ролей.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повседневной жизни мы ежедневно участвуем в тысячах таких «спектаклей», осознанно или неосознанно регулируя своё поведение в зависимости от контекста, аудитории и собственных целей.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Фронтальная и задняя сцены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фронтальной сцене индивид представляет себя миру, используя ролевое поведение для создания желаемого впечатления; по Гоффману, это подобно театральному выступлению, где зрители могут видеть только определённые аспекты личности.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Задняя сцена, в отличие от фронтальной, скрыта от посторонних глаз и позволяет человеку быть самим собой вне социальных ожиданий; здесь происходит подготовка к выступлениям на фронтальной сцене, что играет ключевую роль в управлении впечатлением.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 повседневной жизни индивиды переключаются между этими сценами до 30 раз в день, адаптируясь к различным социальным контекстам.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Социальные нормы и роли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теориях Гоффмана социальные нормы выступают как установленные обществом правила, которые определяют поведение индивидов в различных ситуациях.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более 70% социальных взаимодействий в повседневной жизни подчинены этим нормам, что подчёркивает их значимость для поддержания порядка в обществе.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Социальные роли, которые принимают на себя индивиды, определяют их поведение и взаимодействие с другими участниками социального взаимодействия.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повседневное взаимодействие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драматургическому подходу Гофмана, каждый человек в повседневной жизни использует около 7 различных стратегий управления впечатлением для формирования определённого образа в глазах окружающих. Эти стратегии помогают регулировать социальные взаимодействия и поддерживать стабильные отношения, что особенно важно в малых группах, где средний уровень взаимодействия достигает 25–30 контактов в день.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Взаимодействие людей в таких условиях демонстрирует, как теория Гофмана применима к реальной жизни и помогает лучше понимать динамику социальных отношений.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публичного поведения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Публичное поведение индивида в рамках драматургического подхода рассматривается как тщательно выверенный сценарий, где около 70% коммуникативных действий направлены на управление впечатлением о себе. Гоффман выделяет передние и задние сцены взаимодействия, указывая, что даже в неформальной обстановке люди стремятся поддерживать согласованный образ на протяжении примерно 60% времени общения.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37249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наблюдения позволяют понять механизмы социального взаимодействия и формирования идентичности в различных контекстах.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Управление впечатлением в современном обществе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обществе управление впечатлением является ключевым аспектом межличностного взаимодействия, где более 70% первого впечатления формируется на основе невербальных сигналов.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Социальные сети усиливают этот процесс, предоставляя платформу для 30 миллиардов взаимодействий ежедневно, что влияет на восприятие личности пользователями. Эффективное управление впечатлением способствует улучшению профессиональных и личных отношений, повышая шансы на успех в карьере и личной жизни.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Критика драматургического подхода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значительный вклад Эрвинга Гоффмана в социологию, драматургический подход подвергается критике за недостаточную эмпирическую обоснованность.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некоторые исследователи указывают на то, что теория не всегда подтверждается количественными данными социологических опросов, где более 50% респондентов не демонстрируют явных стратегий управления впечатлением в повседневной жизни.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Критики также отмечают сложность операционализации концептов Гоффмана, что затрудняет их применение в конкретных социологических исследованиях и ограничивает возможность измерения и сравнения данных.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социальные науки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Эрвинг Гоффман, анализируя социальные взаимодействия, ввёл понятие «управление впечатлением», которое оказало значительное влияние на социологию и социальную психологию. Его драматургический подход позволил пересмотреть традиционные теории ролевого поведения: исследования показали, что в 70–80% межличностных взаимодействий люди стремятся управлять впечатлением о себе, что иллюстрирует практическую значимость его концепций.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63850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Гоффман выделил механизмы, которые помогают индивидам формировать и поддерживать образы в глазах других, что способствовало развитию новых теорий социального взаимодействия.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Актуальность теории Гоффмана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современном обществе взаимодействие людей регулируется сложными социальными нормами, и более 70% повседневных взаимодействий направлены на формирование и поддержание положительного имиджа. Теория Гоффмана объясняет, как эти процессы влияют на межличностные отношения и социальные структуры, предоставляя количественные и качественные инструменты для анализа взаимодействия в различных социальных контекстах.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574473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драматургическому подходу, можно увидеть, как в более чем 80% случаев люди адаптируют своё поведение в зависимости от контекста, стремясь произвести нужное впечатление на окружающих.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Гоффмана в социологию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иллюстрирует ключевые концепции, внесённые Эрвингом Гоффманом в социологию.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параметры — это вклад Гоффмана в социологию, измеренный в процентах. Наиболее значимыми являются концепции «лицом к лицу» и теория управления впечатлениями, каждая из которых составляет 25% от общего вклада Гоффмана.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положения драматургического подхода Эрвинга Гоффмана, его биографию и влияние на социальные науки. Мы также обсудили, как теория Гоффмана помогает анализировать повседневное взаимодействие и управлять впечатлениями в современном обществе.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2026-09-13T14:26:05Z</dcterms:created>
  <dcterms:modified xsi:type="dcterms:W3CDTF">2026-09-13T14:26:05Z</dcterms:modified>
</cp:coreProperties>
</file>