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Этруски: Загадочные предшественники римлян (их язык и религия)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культуру этрусков — загадочного народа, предшествовавшего римлянам. Изучим их язык, религию, основные достижения, а также погребальные обряды и искусство. Проанализируем влияние этрусков на римскую культуру и их присутствие в современном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этрусков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 — народ, населявший центральную Италию с IX века до н. э., их культура процветала примерно с 700 по 400 год до н. э.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язык до сих пор не дешифрован полностью, что делает их ещё более загадочными.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Захоронения этрусков содержат ценные артефакты, позволяющие учёным реконструировать их религиозные обряды и верования.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достижения этрусков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Этруски, обитавшие на территории современной Италии в VIII–II веках до нашей эры, создали развитую цивилизацию с более чем 20 крупными городами. Они оказали значительное влияние на формирование римской культуры: например, сформировали систему погребальных урн, насчитывающую около 10 тысяч уникальных экземпляров, и разработали оригинальные архитектурные решения, такие как арки и своды, которые впоследствии стали основой римского зодчества.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язык, письменность и религиозные практики до сих пор изучаются учёными, хотя многие аспекты их культуры остаются загадкой.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Боги этрусков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Этруски, предшественники римлян, поклонялись множеству богов, среди которых выделялись Тиния, бог неба и грома, и Уни, богиня луны и плодородия.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пантеоне этрусков насчитывалось более 20 божеств, которым посвящались храмы и святилища. Археологические находки свидетельствуют, что этруски проводили сложные ритуалы, чтобы задобрить богов и обеспечить благополучие своего народа.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Погребальные обряды этрусков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Этруски, предшественники римлян, проводили сложные погребальные обряды, которые отражали их религиозные верования. В гробницах археологи находят многочисленные предметы быта и искусства, датируемые VIII–III веками до н. э., включая керамику, украшения и оружие, что свидетельствует о высоком уровне материальной культуры.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Усопших нередко сопровождали богатые дары, а также предметы, символизирующие статус в обществе, что подчёркивало значение загробной жизни в их культуре.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Архитектура этрусков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Этрусская архитектура насчитывала более тысячи лет, включая период с IX века до нашей эры до поглощения Римом.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Города этрусков были окружены каменными стенами и имели чёткую планировку, например, в Вейях длина городской стены достигала 6 километров.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Храмы этрусков, как правило, возводились на высоких платформах и имели сложную ступенчатую конструкцию с несколькими входами.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Искусство этрусков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Этруски, чьи корни уходят в VIII век до н. э., создали около 12 000 предметов искусства, включая терракотовые саркофаги и бронзовые статуэтки. Их архитектурные достижения, такие как храмы с монументальными ступенями и портиками, служили местами поклонения богам, которых они почитали, сохраняя уникальные религиозные практики, в том числе использование специальных гадательных практик и оракулов. В искусстве этрусков можно насчитать более 200 изображений животных, что свидетельствует о богатстве их мифологической символики и культурных традиций.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этрусков на римскую культуру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Этруски оказали значительное влияние на формирование римской культуры: они привнесли в Рим множество традиций, включая религиозные обряды и погребальные ритуалы.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археологов, около 20% словарного запаса латинского языка составляют заимствования из этрусского.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этрусская архитектура и искусство оказали заметное влияние на раннюю римскую культуру.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Письменность этрусков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700–500 годов до нашей эры у этрусков сформировалась оригинальная система письменности, насчитывающая около 20–25 знаков. Несмотря на попытки дешифровки, язык этрусков до сих пор не полностью расшифрован, учёные смогли перевести около 1500 слов.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Исследователи предполагают, что этрусский алфавит мог послужить основой для развития латинского алфавита, хотя прямых доказательств этому нет.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Дешифровка этрусского языка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Этрусский язык, насчитывающий около 20 тысяч известных слов, до сих пор остаётся частично дешифрованным, хотя его основа уже изучена учёными. Более 10 тысяч этрусских надписей расшифровано и внесено в базы данных, однако около 75% из них — это короткие и односложные фразы, которые сложно интерпретировать в полном объёме. Для сравнения, общее количество известных древнегреческих надписей превышает 150 тысяч, что демонстрирует значительный объём доступных материалов для изучения.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этрусской мифологии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Этрусская мифология включает в себя более 30 основных богов и богинь, среди которых особенно выделяются Тин, богиня неба, и Велхан, бог войны.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этрусской религии широко практиковались гадания по печени животных, что отражено в более чем 100 сохранившихся гадательных табличках. Этруски также почитали предков, что подтверждается археологическими находками, включая множество погребальных урн и предметов.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Этруски и современный мир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Этрусская культура оставила скромный след в истории: лишь 30% этрусских надписей сохранилось до наших дней.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Их язык состоит примерно из 25% известных слов. Влияние этрусской религии на римскую составило 20%. Только 15% населения интересуется этрусками, в то время как артефактов, связанных с их религией, сохранилось около 10%. 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культуру и наследие этрусков, их влияние на римскую цивилизацию и значимость в истории. Мы изучили язык, религию, искусство, погребальные обряды и мифологию этрусков, а также их вклад в письменность и архитектуру. Надеемся, что этот материал расширил ваши знания об этой уникальной цивилизации.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2026-09-06T19:40:07Z</dcterms:created>
  <dcterms:modified xsi:type="dcterms:W3CDTF">2026-09-06T19:40:07Z</dcterms:modified>
</cp:coreProperties>
</file>