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423555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Юпитер: Газовый гигант, Большое красное пятно и спутник Европа (подледный океан)</a:t>
            </a:r>
            <a:endParaRPr lang="en-US" sz="34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основные характеристики газового гиганта Юпитера, включая его уникальное атмосферное явление — Большое красное пятно. Обсудим особенности спутника Европа с подледным океаном, а также сравним Юпитер с другими планетами по физическим параметрам.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характеристики Юпитера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Юпитер — крупнейшая планета Солнечной системы, его экваториальный радиус составляет 71,4 тыс. км, что в 11 раз больше земного.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Масса Юпитера в 318 раз превышает массу Земли и составляет около 1,9 × 10²⁷ кг. Планета известна своим мощным магнитным полем, которое в 14 раз сильнее земного.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Большое красное пятно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Большое красное пятно на Юпитере — гигантский шторм, размеры которого впечатляют: его длина превышает 40 тысяч километров, а ширина достигает 13 тысяч километров. Этот шторм наблюдается уже более 300 лет и является одним из самых долгоживущих в Солнечной системе.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Скорость ветра в нём может достигать 500 километров в час, что делает его одним из самых мощных и впечатляющих явлений в нашей системе.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Температура на спутнике Европа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исследований, температура на поверхности спутника Европа колеблется в диапазоне от −223 °C до −187 °C.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Под ледяной коркой океана Европы температура может достигать плюсовых значений, достигая отметки около 1–2 °C, что создаёт условия для потенциальной жизнедеятельности микроорганизмов.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Такие температурные перепады указывают на наличие значительных температурных градиентов в структуре спутника, что представляет интерес для астробиологии.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Физические параметры спутника Европа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Европа — один из галилеевых спутников Юпитера, имеет диаметр 3100 километров. Расстояние от Юпитера до Европы составляет около 670 тысяч километров. Масса спутника — примерно 4,8 × 10²² килограмма.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Подледный океан Европы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Подлёдный океан Европы, одного из спутников Юпитера, предположительно содержит около 3 миллиардов кубических километров воды. Исследования предполагают, что толщина ледяной коры может достигать 20–30 километров.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данным космических аппаратов, температура на дне океана может быть около 0–1 °C, что создаёт условия для возможной жизнедеятельности микроорганизмов.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Научные гипотезы о Европе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последним исследованиям, под ледяной корой Европы может находиться океан глубиной до 100 километров, что составляет примерно треть диаметра спутника. Учёные предполагают, что температура этого океана может достигать 100 °C, а его химический состав может быть пригоден для существования примитивных форм жизни.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Некоторые модели предсказывают наличие водяного пара в атмосфере Европы, что может говорить о возможной геологической активности и гидротермальных процессах на спутнике.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изучения Юпитера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изучения Юпитера применяются различные методы, включая телескопические наблюдения. Например, с помощью телескопа Хаббла учёные получили более 700 000 изображений Юпитера и его спутников. Также используются космические аппараты, такие как Juno, который с 2016 года предоставил данные о составе атмосферы Юпитера и характеристиках его магнитного поля.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Инструменты для изучения Юпитера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изучения Юпитера применяются современные космические аппараты, такие как «Галилео» и «Юнона».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«Галилео» провёл на орбите Юпитера 8 лет, передав более 30 000 изображений и 500 Гбайт научных данных. «Юнона», в свою очередь, измеряет состав атмосферы планеты и с помощью приборов обнаружила, что на Юпитере содержание воды в облаках может достигать 4%.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космические миссии к Юпитеру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2016 году космический аппарат Juno успешно вышел на полярную орбиту Юпитера, где проводит детальные исследования атмосферы и магнитосферы планеты.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июля 2016 года по настоящее время Juno совершил более 45 оборотов вокруг Юпитера, собрав обширные данные о структуре его полярных сияний и гравитационных полях. В ближайшие годы запланированы новые миссии, включая запуск Europa Clipper, который будет изучать ледяной спутник Европа не менее 40 раз, чтобы оценить условия под его поверхностью.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исследований Юпитера и его спутников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Изучение Юпитера и его спутников открывает перспективы для обнаружения потенциально жизнеспособных условий на спутниках планеты.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частности, на Европе обнаружен подледный океан, объём которого может составлять около 3 океанов Земли.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740727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Исследование этих спутников позволит учёным лучше понять процессы формирования и эволюции планетных систем, а также даст возможность обнаружить возможные формы жизни за пределами Земли.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Планы будущих исследований Европы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процентное распределение планов будущих исследований в области Юпитера и его спутников. Основные направления включают изучение подледного океана Европы, исследование Большого красного пятна, анализ атмосферы Юпитера, изучение спутников Юпитера и планы по дальним наблюдениям.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840480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представлены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характеристики Юпитера, его уникальные особенности, включая Большое красное пятно и спутник Европу с подледным океаном. Мы также обсудили методы изучения Юпитера и его спутников, современные космические миссии и перспективы будущих исследований.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2026-09-04T12:38:02Z</dcterms:created>
  <dcterms:modified xsi:type="dcterms:W3CDTF">2026-09-04T12:38:02Z</dcterms:modified>
</cp:coreProperties>
</file>