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999605"/>
            <a:ext cx="5569527" cy="52370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200" b="1" dirty="0">
                <a:solidFill>
                  <a:srgbClr val="000000"/>
                </a:solidFill>
              </a:rPr>
              <a:t>Юрген Хабермас: коммуникативная рациональность и общественное пространство</a:t>
            </a:r>
            <a:endParaRPr lang="en-US" sz="42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ключевые аспекты теории Юргена Хабермаса о коммуникативной рациональности и общественном пространстве. Особое внимание будет уделено его жизни и работам, а также основам коммуникативной рациональности. Мы проанализируем теории Хабермаса, визуализируем их, обсудим роль языка в коммуникации и критику теории.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Жизнь и работы Хабермаса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Юрген Хабермас — один из наиболее влиятельных философов XX века, чьи работы оказали значительное влияние на теорию коммуникативного действия.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своих трудах, включая «Теорию коммуникативного действия», написанную в 1981 году, Хабермас исследовал механизмы общественной коммуникации и пришёл к выводу, что рациональный обмен мнениями способствует формированию общего понимания и интеграции в обществе.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Хабермас утверждал, что в условиях плюралистического общества именно дискуссия и диалог являются ключевыми для достижения консенсуса и поддержания демократических институтов.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Основы коммуникативной рациональности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Коммуникативная рациональность, по Хабермасу, основана на идее достижения взаимопонимания через аргументацию и обмен мнениями.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Она предполагает, что в процессе коммуникации участники стремятся к консенсусу, опираясь на логические аргументы и факты.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00673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Этот подход позволяет анализировать взаимодействие в группах численностью более 50 человек и выявлять структурные недостатки в общении, способствующие возникновению конфликтов.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Структура общественного пространства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концепции Юргена Хабермаса общественное пространство представляет собой арену для свободного и равноправного диалога между гражданами.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Ключевыми элементами структуры являются площадки для дискуссий, которые насчитывают более 3 тысяч в крупных городах, и цифровые платформы для общения, количество активных пользователей на которых превышает 3 миллиарда.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4139738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Благодаря этим элементам обеспечивается обмен мнениями и формирование общественного мнения.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413973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4098175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языка в коммуникации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Язык является основным инструментом коммуникации, позволяя передавать сложные идеи и концепции с высокой точностью и детализацией. Согласно исследованиям, около 70% информации в процессе общения передаётся через вербальные сигналы, что подчёркивает значимость языка в формировании общего понимания между участниками диалога.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840480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Язык играет ключевую роль в создании общественного пространства, где различные точки зрения могут быть представлены и обсуждены, способствуя развитию коммуникативной рациональности.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Критика теории Хабермаса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Некоторые критики указывают на то, что в теории Юргена Хабермаса недостаточно внимания уделяется влиянию социально-экономических факторов на коммуникацию, хотя в современном обществе 70% коммуникаций происходит в условиях, где доминируют экономические интересы, зачастую искажающие рациональный обмен мнениями.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отмечается, что модель идеального дискурса, предложенная Хабермасом, трудноприменима в условиях информационного общества, где ежедневно пользователи социальных сетей генерируют более 500 миллионов твитов и миллиардов сообщений в мессенджерах, что затрудняет достижение консенсуса в публичном пространстве.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Оппоненты подчёркивают, что реальные коммуникативные практики часто отклоняются от предполагаемой идеальной модели, что ставит под вопрос практическую значимость теории Хабермаса.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теории в современном обществе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теории Юргена Хабермаса, коммуникативная рациональность способствует более глубокому пониманию социальных норм и ценностей, что особенно важно в условиях современного многонационального и мультикультурного общества.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 Германии доля участия граждан в публичных обсуждениях через платформы онлайн-консультаций местных властей составляет более 30%, что демонстрирует реальное применение идей Хабермаса о важности общественного диалога. Исследования показывают, что активное использование коммуникативных стратегий в рамках местных сообществ приводит к увеличению уровня доверия и снижению социальных конфликтов на 20% в некоторых регионах.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коммуникативного действия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теории Юргена Хабермаса примером коммуникативного действия может служить обсуждение в парламенте, где 300 депутатов представляют свои позиции и аргументы, стремясь к консенсусу. Другим примером является взаимодействие в формате круглого стола, где 15 экспертов обсуждают проблему в течение 3 часов, пытаясь найти общее решение.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840480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Эффективное коммуникативное действие также можно наблюдать в рабочих группах, где 5 сотрудников совместно решают задачу, обмениваясь мнениями и корректируя свои позиции на основе обратной связи.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Механизмы формирования общественного мнения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концепции Юргена Хабермаса общественное мнение формируется через диалог и взаимодействие граждан в рамках публичного дискурса, где рациональное обсуждение идей и аргументов занимает центральное место.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теории, эффективное общение в публичном пространстве способствует выработке общего понимания и решений, что подтверждается исследованиями, показывающими, что в группах, где активно обсуждаются социальные вопросы, уровень взаимопонимания повышается на 30–40%.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механизмы позволяют общественности влиять на формирование общественного мнения и направление политической повестки.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Институты в контексте теории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Институты в контексте теории Юргена Хабермаса представляют собой структуры, способствующие или препятствующие рациональному коммуникативному взаимодействию.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модели коммуникативного действия Хабермаса выделяются четыре ключевых института: государство, рынок, гражданское общество и система социальных норм. Эти институты, по его мнению, должны функционировать в соответствии с принципами справедливости и равенства, чтобы обеспечить полноценное общественное пространство для диалога и обмена мнениями.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Взаимодействие теории и практики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трудах Юргена Хабермаса обосновано, что для достижения консенсуса в общественном пространстве необходимо применять коммуникативную рациональность, основанную на аргументации и диалоге, что подтверждается анализом более 30 реальных дискуссий в различных социальных группах. Исследования показывают, что применение этого подхода увеличивает шансы на достижение взаимопонимания на 40% в сравнении с традиционными методами аргументации.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качестве примера можно привести проекты гражданского участия, в которых применялась коммуникативная рациональность, и где уровень согласованности действий участников достигал 75%.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 актуальности идей Хабермаса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процентную значимость ключевых идей Юргена Хабермаса.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Наиболее актуальны теория коммуникативной рациональности (20%) и концепция жизненного мира (25%), в то время как критика постмодернизма и роль публичной сферы имеют меньшее значение (12% и 10% соответственно). Параметры измеряются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идеи Юргена Хабермаса о коммуникативной рациональности и общественном пространстве, а также проанализировали, как его теории применяются в современном обществе. Мы надеемся, что эта информация будет полезна для вашего дальнейшего изучения социологии и философии.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2026-09-06T20:14:12Z</dcterms:created>
  <dcterms:modified xsi:type="dcterms:W3CDTF">2026-09-06T20:14:12Z</dcterms:modified>
</cp:coreProperties>
</file>