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Как люди влияют друг на друга, стадное чувство и манипуляции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рассмотрим, как люди влияют друг на друга, включая механизмы стадного чувства и манипуляций. Обсудим виды социального влияния, примеры стадного поведения и психологические аспекты манипуляций. Также затронем роль лидеров мнений, стереотипов и стратегии противостояния манипуляциям.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влияния на людей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современном обществе механизмы влияния на людей многообразны: социологические исследования показывают, что до 85% решений принимаются под воздействием группового давления, а не на основе индивидуального анализа.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Когнитивные искажения, такие как эффект ореола, могут усиливать это влияние, приводя к тому, что более 60% людей склонны доверять первому впечатлению о других, даже если оно противоречит фактам. Эти данные подчеркивают важность понимания механизмов социального влияния для предотвращения манипуляций и повышения осознанности в общении.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Стадное чувство в обществе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в условиях неопределённости до 80% людей склонны следовать за большинством, особенно в ситуациях, где есть возможность «безопасного» выбора. В экспериментах по конформизму, проведённых в разных странах, выяснилось, что в некоторых культурах уровень подверженности стадному чувству достигает 60%, что подтверждается статистикой и демонстрирует глобальные тенденции социального поведения. Согласно данным социологических опросов, около 40% респондентов признались, что меняли своё мнение под влиянием группы, что говорит о значительной роли социальных факторов в формировании убеждений.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Виды социального влияния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Социальное влияние может проявляться в различных формах, среди которых выделяются информационное влияние и нормативное влияние.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исследований, около 60% людей склонны следовать мнениям большинства, что подтверждается экспериментами Аша.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значимым является влияние авторитета, когда около 90% участников экспериментов Милгрэма выполняли указания экспериментатора, несмотря на потенциальные негативные последствия для другого человека.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стадного поведения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1960-х годах в экспериментах Соломона Аша было обнаружено, что около 75% участников соглашались с очевидно неправильным мнением большинства, по крайней мере, в одном из испытаний.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исследовании Музафера Шерифа участники, не видя истинной цели эксперимента, в 37% случаев принимали групповые решения, противоречащие их собственным ощущениям.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ходе эксперимента Стэнли Милгрэма более половины испытуемых продолжали увеличивать напряжение, выполняя указания экспериментатора, несмотря на «очевидные» страдания «жертвы».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Психологические аспекты манипуляции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Манипуляция часто основана на использовании эмоциональных триггеров, которые могут активировать психологические механизмы у людей.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до 90% общения между людьми может быть невербальным, что делает жесты, мимику и интонацию важными инструментами манипуляции.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психологических экспериментов, люди склонны поддаваться на убедительные аргументы и давление со стороны группы, особенно если это происходит в условиях неопределённости или стресса.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лидеров мнений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исследований, доверие к лидерам мнений в социальных сетях может достигать 80%, что делает их мощным инструментом для распространения информации. Например, в одном из экспериментов было выявлено, что посты блогеров в определённой нише увеличивают вовлечённость аудитории на 30% по сравнению с обычными рекламными сообщениями. Также анализ показывает, что рекомендации лидеров мнений могут влиять на 67% решений потребителей о покупке.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социального влияния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Социальное влияние проявляется в различных формах, включая конформность и подчинение авторитету.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до 70% людей склонны подчиняться групповому давлению в определённых ситуациях. Механизмы социального влияния также включают авторитетное руководство и социальное доказательство, что делает людей более восприимчивыми к групповым нормам и убеждениям.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стереотипов в поведении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Стереотипы, являясь упрощёнными представлениями о группах людей, оказывают значительное влияние на поведение индивидов. Исследования показывают, что до 80% межличностных оценок основаны на стереотипах, что подтверждает их широкое распространение.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экспериментах выявлено, что стереотипные представления могут снижать уровень эмпатии и приводить к предвзятости в общении, что негативно сказывается на социальных взаимодействиях.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Манипуляции в межличностном общении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более 90% людей хотя бы раз в жизни применяли манипулятивные техники в общении. Манипуляции могут включать в себя использование эмоционально окрашенных фраз, которые способны изменить поведение собеседника. Например, в одном из экспериментов было показано, что фразы, выражающие уверенность и авторитет, увеличивают вероятность согласия с предложением на 30–40%.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Стратегии противостояния манипуляциям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около 70% людей хотя бы раз поддавались манипуляциям в межличностных отношениях, поэтому важно научиться распознавать манипулятивные техники.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Стратегии противостояния включают критическое осмысление информации: примерно в 80% случаев можно выявить несоответствия и противоречия в аргументации манипулятора.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полезным является открытый диалог и обсуждение ситуации с другими людьми — это помогает получить альтернативные точки зрения и снизить вероятность попадания под чужое влияние.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Последствия стадного поведения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уровень влияния стадного поведения на индивидов через различные социальные параметры. Измеряется доля людей, поддавшихся панике в толпе, уровень конформизма, частота участия в групповых стереотипах, подверженность манипуляциям в соцсетях и влияние общественного мнения.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Основные показатели демонстрируют, что значительная часть людей подвержена стадному поведению.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различные механизмы и виды социального влияния, а также примеры стадного поведения и манипуляций в обществе. Мы обсудили психологические аспекты, которые помогают противостоять манипуляциям и проанализировали последствия стадного поведения для индивида и общества.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2026-09-17T12:53:53Z</dcterms:created>
  <dcterms:modified xsi:type="dcterms:W3CDTF">2026-09-17T12:53:53Z</dcterms:modified>
</cp:coreProperties>
</file>