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681249"/>
            <a:ext cx="5569527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Как писать продающие заголовки: </a:t>
            </a:r>
            <a:pPr algn="r" indent="0" marL="0">
              <a:lnSpc>
                <a:spcPts val="8100"/>
              </a:lnSpc>
              <a:buNone/>
            </a:pPr>
            <a:r>
              <a:rPr lang="en-US" sz="3600" dirty="0">
                <a:solidFill>
                  <a:srgbClr val="000000"/>
                </a:solidFill>
              </a:rPr>
              <a:t>
</a:t>
            </a:r>
            <a:pPr algn="r" indent="0" marL="0">
              <a:lnSpc>
                <a:spcPts val="81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10 проверенных формул</a:t>
            </a:r>
            <a:pPr algn="r" indent="0" marL="0">
              <a:lnSpc>
                <a:spcPts val="8100"/>
              </a:lnSpc>
              <a:buNone/>
            </a:pPr>
            <a:r>
              <a:rPr lang="en-US" sz="3600" dirty="0">
                <a:solidFill>
                  <a:srgbClr val="000000"/>
                </a:solidFill>
              </a:rPr>
              <a:t>
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различные формулы для создания продающих заголовков, а также важные аспекты и влияние структуры заголовков на восприятие. Обсудим формулу AIDA, сравнительный анализ формул и распределение их эффективности. Разберём примеры успешных заголовков и проанализируем, как ключевые слова и эмоциональное воздействие влияют на привлекательность заголовков.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Важные аспекты заголовков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заголовки, содержащие цифры и конкретные факты, увеличивают конверсию на 25%.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Эффективные продающие заголовки содержат от 5 до 10 слов и обещают читателю конкретную пользу или выгоду, что подтверждено анализом более 1000 успешных кейсов. Использование вопросов в заголовках помогает привлечь внимание читателя и увеличить вовлеченность на 30%.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Формула AIDA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Формула AIDA — это проверенный временем подход к созданию эффективных маркетинговых сообщений.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включает в себя четыре последовательных этапа: внимание (Attention) — заголовок должен мгновенно привлекать читателя, пробуждая интерес; интерес (Interest) — далее следует развивать идею, углубляя вовлечённость аудитории; желание (Desire) — необходимо показать, как продукт или услуга могут удовлетворить потребности читателя; действие (Action) — в финале заголовок должен побуждать к конкретному действию, например, переходу на сайт или покупке.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Формула уникального предложения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Уникальное торговое предложение (УТП) формируется на основе анализа рынка и целевой аудитории. В среднем, заголовки, содержащие цифры и конкретные факты, привлекают на 20% больше внимания.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Эффективное УТП может повысить конверсию на 30% за счёт чёткого выделения преимуществ продукта или услуги среди конкурентов.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заголовков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Заголовки, проверенные временем, часто содержат конкретные цифры: например, «Снижение веса на 10 кг за месяц» привлекает внимание и вызывает интерес.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Эффективный заголовок может включать факты, как в случае с «Как увеличить продажи на 30% за 6 месяцев», что демонстрирует конкретные результаты и стимулирует к действию. Ещё один пример — «Секреты освоения 50 новых слов английского языка в неделю», обещающий конкретные и измеримые результаты в изучении языка.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заголовков конкурентов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анализа заголовков конкурентов выявлено, что наиболее часто встречающиеся ключевые слова используются в 78% случаев.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 них 35% заголовков содержат призыв к действию, а 42% — обещания выгоды.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лишь 15% заголовков конкурентов выделяются уникальностью формулировок, что оставляет значительный потенциал для повышения их эффективности.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Эмоциональное воздействие заголовков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правильно сформулированный заголовок способен повысить CTR (click-through rate) на 50% и более. Согласно анализу, публикации с яркими заголовками получают на 70% больше репостов в социальных сетях.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среднем, заголовки, содержащие конкретные цифры и статистику, имеют на 20% выше вероятность привлечь внимание читателя и побудить его к прочтению текста.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успешных кейсов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одном из успешных кейсов использование вопроса в заголовке увеличило трафик на 35%.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другом случае применение цифр в заголовке привело к росту конверсии на 28%, что помогло повысить продажи на 40%.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Третий пример показывает, как персонализация в заголовках способствовала увеличению вовлеченности аудитории на 50%.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Ключевые слова в заголовках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Заголовки, содержащие ключевые слова, увеличивают CTR на 70% по сравнению с заголовками без них.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использование цифр в заголовках повышает вовлечённость аудитории на 30%.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Оптимизация заголовков с учётом ключевых слов и статистики помогает повысить конверсию и улучшить SEO-позиции на 25% и более.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Семантическое ядро заголовков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заголовки, содержащие от 5 до 10 ключевых слов, привлекают на 20% больше кликов. Оптимальная длина заголовка — 5–10 слов, что позволяет ёмко передать суть и заинтересовать читателя.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цифр и фактов в заголовках увеличивает вероятность прочтения текста на 30%, так как делает информацию более конкретной и понятной.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структуры на восприятие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заголовки с четкой структурой, например, включающие от 5 до 12 слов, увеличивают вероятность прочтения на 30% по сравнению с заголовками произвольной длины. Оптимальная структура с использованием цифр и фактов, как в заголовках «10 секретов успеха» или «7 способов улучшить жизнь», позволяет привлечь внимание на 40% больше за счет конкретики и ясности.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Заголовки, содержащие от 1 до 3 ключевых слов, такие как «Лучший способ» или «Новый метод», обеспечивают на 25% более высокий уровень запоминаемости среди целевой аудитории.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 применения формул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эффективность различных формул продающих заголовков в процентах.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— типы заголовков (с вопросами, структурированные, эмоциональные и т.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д.), которые используются для привлечения внимания аудитории.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различные формулы и аспекты создания продающих заголовков, а также проанализировали примеры успешных кейсов. Надеемся, что полученная информация будет полезна для улучшения ваших маркетинговых материалов. Желаем вам успехов в применении этих знаний на практике!.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2026-09-06T20:11:23Z</dcterms:created>
  <dcterms:modified xsi:type="dcterms:W3CDTF">2026-09-06T20:11:23Z</dcterms:modified>
</cp:coreProperties>
</file>