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248987"/>
            <a:ext cx="5153891" cy="43226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6700"/>
              </a:lnSpc>
              <a:buNone/>
            </a:pPr>
            <a:r>
              <a:rPr lang="en-US" sz="4600" b="1" dirty="0">
                <a:solidFill>
                  <a:srgbClr val="000000"/>
                </a:solidFill>
              </a:rPr>
              <a:t>Как привлекать клиентов, строить бренд и увеличивать продажи</a:t>
            </a:r>
            <a:endParaRPr lang="en-US" sz="4600" dirty="0"/>
          </a:p>
        </p:txBody>
      </p:sp>
      <p:sp>
        <p:nvSpPr>
          <p:cNvPr id="5" name="Text 1"/>
          <p:cNvSpPr/>
          <p:nvPr/>
        </p:nvSpPr>
        <p:spPr>
          <a:xfrm>
            <a:off x="648393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рассмотрим стратегии привлечения клиентов и развития бренда, сравним маркетинговые каналы и оценим их эффективность. Узнаем о ключевых инструментах продвижения и роли контента, а также о важности анализа ROI для оптимизации продаж и удержания клиентов.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Основные стратегии привлечения клиентов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исследованиям, 70% потребителей основывают свои решения о покупке на отзывах в интернете. Для привлечения новых клиентов активно используются таргетированная реклама и email-рассылки: при правильной настройке и персонализации эти инструменты показывают конверсию до 20%.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Кроме того, 60% покупателей отдают предпочтение брендам, предлагающим эксклюзивные предложения и программы лояльности, что делает их важным элементом стратегии привлечения и удержания клиентов.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Ключевые элементы брендинга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основе брендинга лежит уникальное торговое предложение, которое должно отражать суть вашего продукта или услуги и выделять вас среди конкурентов.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042458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показывают, что 82% потребителей с большей вероятностью будут покупать товары у брендов, с которыми они эмоционально связаны.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4006735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Эффективная визуальная идентификация, включающая логотип, цветовую палитру и фирменный стиль, способствует узнаваемости бренда и повышает доверие клиентов.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Эффективные инструменты продвижения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2022 году более 70% компаний в России увеличили свои маркетинговые бюджеты на продвижение в социальных сетях, что свидетельствует о растущей популярности цифрового маркетинга.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4156364"/>
            <a:ext cx="4655127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Использование email-рассылок демонстрирует впечатляющие результаты: средний показатель открытия писем составляет около 20%, а конверсия в покупку достигает 15% при правильном подходе к сегментированию аудитории.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882938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Кроме того, персонализированные предложения, основанные на данных о поведении клиентов, увеличивают продажи на 20–30% по сравнению с массовыми предложениями.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Роль контента в привлечении клиентов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 данным исследований, качественный контент увеличивает трафик на сайт в среднем на 55%. Взаимодействие с полезным и интересным контентом повышает узнаваемость бренда среди целевой аудитории на 70%. Это не только способствует привлечению новых клиентов, но и формирует лояльность существующих, что в свою очередь увеличивает повторные продажи на 20–30%.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бренда на решение клиента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исследованиям, 82% потребителей готовы платить больше за товары от известных брендов, что подчёркивает значимость узнаваемости и репутации.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2909455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сегментах премиум-класса этот показатель достигает 90%, показывая, как бренд может существенно влиять на ценовую стратегию.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271847" y="3740727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Компании с высоким уровнем лояльности клиентов отмечают увеличение повторных покупок на 30–40%, что подтверждает долгосрочное влияние бренда на поведение потребителей.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4455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15884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Стратегии увеличения продаж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315884" y="2078182"/>
            <a:ext cx="3906982" cy="30923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исследованиям, применение комплексного подхода к увеличению продаж, включающего анализ поведения клиентов (например, 70% покупок совершается повторными клиентами), персонализированные предложения (что увеличивает конверсию на 20–30%) и активное использование данных для прогнозирования спроса, позволяет повысить продажи на 25–35% в течение года.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389120" y="2078182"/>
            <a:ext cx="3906982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Для достижения этих результатов необходимо внедрение CRM-систем, оптимизация воронки продаж и регулярное тестирование маркетинговых гипотез, что уже привело к увеличению среднего чека на 15% в ряде успешных компаний. Применяя эти стратегии, вы можете существенно повысить эффективность взаимодействия с клиентами и укрепить позиции на рынке.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Оценка ROI различных каналов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За прошедший год вложения в контекстную рекламу принесли 15% рост продаж, при этом коэффициент конверсии увеличился на 20%, что соответствует ROI в 250%.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740727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Социальные сети показали рост вовлеченности на 35%, однако ROI здесь составил 120%. Email-маркетинг обеспечил стабильный прирост новых клиентов на 10% и ROI в 180%, что подтверждает его значимость в общей стратегии продвижения.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Оптимизация воронки продаж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Анализ данных показывает, что оптимизация воронки продаж позволяет увеличить конверсию на 20–30%.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4389120" y="2078182"/>
            <a:ext cx="3325091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Применение персонализированных предложений на этапе привлечения клиентов увеличивает отклик на 35%, а оптимизация процесса покупки сокращает время принятия решения на 25% и снижает процент брошенных корзин на 15–20%.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545484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Регулярный A/B-тестинг и анализ воронки обеспечивают рост продаж на 15–25% в течение первых 3–6 месяцев после внедрения изменений.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Мониторинг и аналитика продаж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За последний квартал было зафиксировано увеличение среднего чека на 15%, что свидетельствует о повышении покупательской способности клиентов.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042458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Благодаря регулярному анализу данных о продажах выявлено, что наиболее прибыльными являются продукты из категории B, на которые приходится 40% от общего объёма продаж.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4006735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Внедрение системы мониторинга позволило сократить время реакции на изменение спроса с 3 до 1,5 дней, что повысило общую эффективность маркетинговых кампаний на 20%.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Практики удержания клиентов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Удержание клиентов достигается через персонализированные предложения: 85% потребителей более склонны совершать повторные покупки при получении индивидуальных предложений, что в 2 раза увеличивает их лояльность по сравнению с теми, кто не получает персонализированных предложений. Внедрение программ лояльности стимулирует повторные покупки на 30%, а также способствует увеличению среднего чека на 20% за счёт дополнительных товаров и услуг.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574473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Активное взаимодействие с клиентами через email-рассылки и социальные сети обеспечивает рост повторных продаж на 25% благодаря своевременному информированию и предложению эксклюзивных акций.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574473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53290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Тенденции развития рынка и продаж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Объём розничных продаж в России растёт с 2019 года и ожидается его дальнейшее увеличение. Параметр измеряется в миллионах рублей.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64029" y="2080260"/>
            <a:ext cx="10141527" cy="7481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4700"/>
              </a:lnSpc>
              <a:buNone/>
            </a:pPr>
            <a:r>
              <a:rPr lang="en-US" sz="3200" b="1" dirty="0">
                <a:solidFill>
                  <a:srgbClr val="000000"/>
                </a:solidFill>
              </a:rPr>
              <a:t>Спасибо за внимание!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1064029" y="3325091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множество стратегий и инструментов для привлечения клиентов, увеличения продаж и построения сильного бренда. Мы проанализировали основные маркетинговые каналы, инструменты продвижения и влияние бренда на решения клиентов. Надеемся, что эта информация будет полезна для вашего дальнейшего обучения и профессионального роста.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2026-09-17T18:10:29Z</dcterms:created>
  <dcterms:modified xsi:type="dcterms:W3CDTF">2026-09-17T18:10:29Z</dcterms:modified>
</cp:coreProperties>
</file>