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968538" y="1930631"/>
            <a:ext cx="6068291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900" b="1" dirty="0">
                <a:solidFill>
                  <a:srgbClr val="000000"/>
                </a:solidFill>
              </a:rPr>
              <a:t>Кавитация и взбивание: Как миксер создает пену из сливок</a:t>
            </a:r>
            <a:endParaRPr lang="en-US" sz="39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процесс взбивания сливок с помощью миксера, начиная с объяснения кавитации и её роли в создании пены. Обсудим принципы работы миксеров, физические процессы при взбивании и сравним различные типы устройств. Также разберёмся в факторах, влияющих на эффективность взбивания, и дадим практические советы по качественному взбиванию сливок.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работы миксера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Миксер создаёт пену из сливок за счёт вращения венчика со скоростью до 20 000 оборотов в минуту.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обеспечивает быстрое насыщение сливок воздухом, что приводит к образованию устойчивой пены.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Оптимальная скорость взбивания позволяет сохранить правильную текстуру и объём продукта, минимизируя риск расслоения и потери воздушности.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Физические процессы при взбивании сливок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взбивании сливок на высокой скорости, превышающей 200 оборотов в минуту, в жидкости формируются воздушные пузырьки, что инициирует процесс кавитации. В условиях пониженного давления пузырьки увеличиваются в размерах, достигая диаметра до 2 мм, и затем резко схлопываются, создавая характерные щелчки.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способствует образованию эмульсии, благодаря чему сливки превращаются в упругую пену.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Оптимальные параметры взбивания сливок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взбивания сливок оптимальной является температура 4–6 °C, при этом начальная жирность должна составлять не менее 30%, а лучше — 33–35%.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использовать среднюю скорость взбивания — около 200 оборотов в минуту, чтобы избежать появления крупных пузырьков и расслоения. Процесс взбивания должен занимать не более 6–7 минут, чтобы сливки не расслоились и сохранили нежную текстуру.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Этапы взбивания сливок до пены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взбивании сливок миксер сначала вращает лопасти со скоростью около 120 оборотов в минуту, что приводит к образованию пузырьков воздуха и разрушению микроструктуры сливок.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Затем, по мере увеличения скорости до 200 оборотов в минуту, давление в пузырьках возрастает, и они начинают расширяться, образуя стабильную пену.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Оптимальная температура сливок в процессе взбивания должна быть около 6 °C, чтобы обеспечить наилучшее качество пены.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кавитации в создании пены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Кавитация возникает в миксере при высокой скорости вращения лопастей, достигающей 6000 оборотов в минуту.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приводит к образованию пузырьков газа в жидкости, размеры которых могут достигать 1–2 миллиметров в диаметре.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разрушении этих пузырьков высвобождается энергия, которая и способствует образованию устойчивой пены, увеличивая её объём в 4–6 раз по сравнению с первоначальным состоянием сливок.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Типы миксеров для взбивания сливок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Существует несколько типов миксеров для взбивания сливок, включая ручные миксеры, которые обычно работают от сети и имеют мощность от 150 до 600 Вт. Планетарные миксеры обладают мощностью от 300 до 1500 Вт и обеспечивают равномерное взбивание за счет вращательного движения насадок. Отдельно стоит отметить стационарные модели с мощностью от 600 до 2000 Вт, которые идеально подходят для профессионального использования и интенсивного взбивания сливок.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использования миксеров в кулинарии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Миксеры широко применяются в кондитерском деле для приготовления кремов: например, для масляного крема на основе сливочного масла и сгущённого молока можно взять 200 граммов масла и 100 миллилитров сгущённого молока.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миксеры незаменимы при создании ганаши — для него необходимо 50 граммов шоколада и 50 миллилитров сливок, взбитых до нужной консистенции.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Миксеры также используются для взбивания сливок: для приготовления пены из 500 миллилитров сливок высокой жирности потребуется около 5–7 минут работы миксера на высокой скорости.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Секреты качественного взбивания сливок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качественного взбивания сливок оптимальная температура продукта должна составлять 2–6 °C.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такой температуре взбивание сливок в устойчивую пену происходит за 3–5 минут, при этом жирность сливок должна быть не менее 30%.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740727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вращения венчика миксера должна достигать 200 оборотов в минуту для достижения нужной консистенции пены.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740727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699164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советы по взбиванию сливок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взбивания сливок используйте миксер с минимальной скоростью вращения от 200 оборотов в минуту, чтобы избежать расслоения продукта. Рекомендуемое время взбивания составляет от 5 до 7 минут, однако точное время может варьироваться в зависимости от жирности сливок, которая должна быть не менее 30%. Для достижения однородной консистенции важно следить за температурой сливок, оптимальная температура для взбивания составляет от 2 до 6 градусов Цельсия.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Распространенные ошибки при взбивании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Неправильная температура сливок может существенно повлиять на качество взбитой пены: слишком тёплые сливки (выше 35 °C) приведут к тому, что пена будет нестабильной и быстро расслоится, в то время как слишком холодные (ниже 18 °C) усложнят процесс взбивания, снижая объём пены.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распространённой ошибкой является чрезмерно долгое взбивание: после достижения нужной консистенции (примерно через 2–3 минуты) дальнейшее взбивание может привести к тому, что сливки станут жидкими и потеряют свою структуру.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Ещё одна ошибка — использование неисправного или неподходящего миксера: даже при соблюдении всех технологических нюансов результат может быть неудовлетворительным, если оборудование работает некорректно или его мощности недостаточно для качественного взбивания.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ADA3F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качества сливок на результат взбивания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показывает, как жирность сливок влияет на стабильность пены при взбивании.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Измеряется стабильность пены в процентах (%). Чем выше жирность сливок, тем стабильнее пена: при 20% — 65%, а при 40% — 95%.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физические процессы при взбивании сливок, сравнили разные типы миксеров и выяснили, как скорость влияет на эффективность взбивания. Мы также обсудили оптимальные параметры и этапы создания пены, роль кавитации, а также секреты и практические советы по качественному взбиванию сливок.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2026-09-28T13:14:49Z</dcterms:created>
  <dcterms:modified xsi:type="dcterms:W3CDTF">2026-09-28T13:14:49Z</dcterms:modified>
</cp:coreProperties>
</file>