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73331" y="1373678"/>
            <a:ext cx="5153891" cy="43226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3700" b="1" dirty="0">
                <a:solidFill>
                  <a:srgbClr val="000000"/>
                </a:solidFill>
              </a:rPr>
              <a:t>Кислородный долг и молочная кислота: Почему мышцы «забиваются» и «горят»</a:t>
            </a:r>
            <a:endParaRPr lang="en-US" sz="3700" dirty="0"/>
          </a:p>
        </p:txBody>
      </p:sp>
      <p:sp>
        <p:nvSpPr>
          <p:cNvPr id="5" name="Text 1"/>
          <p:cNvSpPr/>
          <p:nvPr/>
        </p:nvSpPr>
        <p:spPr>
          <a:xfrm>
            <a:off x="648393" y="6400800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Стратегии управления молочной кислотой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при интенсивной физической нагрузке уровень молочной кислоты в мышцах может достигать 20–25 ммоль/л, что значительно превышает её концентрацию в состоянии покоя (около 1–2 ммоль/л). Для снижения уровня молочной кислоты и предотвращения усталости важно оптимизировать интервал отдыха между подходами: например, для некоторых видов упражнений отдых длительностью 2–5 минут может снизить концентрацию молочной кислоты на 40–50%.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574473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эффективными стратегиями являются включение в тренировки упражнений на улучшение аэробных способностей, что помогает снизить образование молочной кислоты во время нагрузки.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574473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53290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Преодоление усталости мышц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условиях интенсивной физической нагрузки мышцы испытывают кислородное голодание, что приводит к накоплению молочной кислоты.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вызывает чувство усталости и жжения в мышцах.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уровень молочной кислоты в крови может увеличиваться в 10–20 раз после анаэробных упражнений.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Практические рекомендации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уменьшения кислородного долга и снижения уровня молочной кислоты в мышцах рекомендуется выполнять разминку перед тренировкой длительностью не менее 10–15 минут, что может снизить риск накопления молочной кислоты на 30–40%.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важно контролировать интенсивность тренировок: уровень нагрузки должен соответствовать физической подготовке, чтобы избежать чрезмерного накопления молочной кислоты, что особенно актуально для начинающих спортсменов.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4139738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После интенсивных нагрузок полезно включать в программу тренировок восстановительные упражнения и растяжку, которые помогут ускорить выведение молочной кислоты и снизить ощущение «забитости» мышц.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413973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4098175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Итоги управления кислородным долгом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иллюстрирует улучшение показателей физической выносливости и восстановления после нагрузки. Параметры представлены в процентах и включают снижение уровня молочной кислоты, улучшение кислородного снабжения, восстановление после нагрузки, снижение утомляемости и повышение выносливости.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аспекты кислородного долга и молочной кислоты, влияющие на усталость мышц. Мы изучили механизмы накопления молочной кислоты, факторы, способствующие кислородному долгу, а также методы и стратегии управления этими процессами для преодоления усталости и улучшения спортивных результатов. Надеемся, что представленная информация будет полезна для вашей учебной и практической деятельности.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механизмы возникновения усталости мышц, включая кислородный долг и накопление молочной кислоты. Обсудим факторы, влияющие на кислородный долг, и методы его снижения. Также разберём стратегии управления молочной кислотой и практические рекомендации для преодоления усталости мышц.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Определение кислородного долга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Кислородный долг — это разница между количеством кислорода, которое необходимо мышцам для выполнения работы в аэробном режиме, и тем объёмом кислорода, который реально поступает в ткани во время физической нагрузки. Этот дефицит приводит к тому, что организм переходит на анаэробный метаболизм, при котором образуется молочная кислота.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результате при высокой интенсивности упражнений, например, при беге на 400 или 800 метров, уровень кислородного долга может достигать значительных величин, что вызывает утомление и «забитость» мышц.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молочной кислоты в усталости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условиях интенсивной физической нагрузки мышцы начинают вырабатывать молочную кислоту, которая образуется в результате анаэробного гликолиза.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Концентрация молочной кислоты в крови может достигать 5–10 ммоль/л при максимальной нагрузке, что вызывает ощущение усталости и жжения в мышцах.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00673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Высокий уровень молочной кислоты свидетельствует о дефиците кислорода и снижении эффективности энергетического обмена в мышечных волокнах.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Факторы влияющие на кислородный долг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3358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на величину кислородного долга влияют интенсивность и продолжительность физической нагрузки: при высокой интенсивности упражнений, например, спринте на 100 метров, уровень кислородного долга может достигать 15–20 литров кислорода, в то время как при умеренных нагрузках, таких как ходьба, этот показатель значительно ниже.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важны индивидуальные особенности организма, например, уровень физической подготовки: у тренированных спортсменов кислородный долг восстанавливается быстрее, чем у людей с низким уровнем подготовки.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процесс восстановления также влияет возраст: с возрастом способность организма быстро восполнять кислородный долг уменьшается, что связано с физиологическими изменениями в сердечно-сосудистой и дыхательной системах.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Симптомы кислородного долга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Увеличение концентрации молочной кислоты в мышцах более чем на 5 ммоль/л может привести к развитию усталости и снижению работоспособности.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Симптомы кислородного долга включают в себя жжение и боль в мышцах, а также снижение силы и выносливости. При накоплении молочной кислоты до 10 ммоль/л и выше может наблюдаться значительное ухудшение спортивных результатов и снижение эффективности тренировок.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интенсивности нагрузки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высокой интенсивности нагрузки, например, во время спринта на дистанцию 100 метров, уровень молочной кислоты в крови может увеличиться в 20–25 раз по сравнению с состоянием покоя.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происходит из-за недостаточного поступления кислорода к мышцам, что приводит к активизации анаэробных процессов.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740727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при выполнении упражнений с высокой интенсивностью кислородный долг может достигать 12–16 литров, что существенно влияет на усталость и восстановление после физической нагрузки.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Механизмы восстановления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процессе физической нагрузки при недостатке кислорода в мышцах накапливается молочная кислота, концентрация которой может достигать 2–3 ммоль/л, что является одним из основных факторов усталости.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308465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Организм реагирует на это активизацией анаэробных и аэробных механизмов восстановления, включая ускоренное дыхание и сердцебиение для увеличения поступления кислорода и выведения метаболитов, что способствует нормализации мышечного гомеостаза и восстановлению работоспособности.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5070764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Восстановление может занять от нескольких минут до нескольких часов в зависимости от интенсивности нагрузки и индивидуальных особенностей организма.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тренировки на кислородный долг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Во время интенсивных тренировок уровень кислородного долга может достигать 10–15 литров у тренированных спортсменов и 20–25 литров у нетренированных людей, что свидетельствует о значительном дисбалансе между потребностью тканей в кислороде и его доставкой.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при анаэробных нагрузках концентрация молочной кислоты в крови может возрастать до 8–10 ммоль/л, вызывая чувство усталости и жжения в мышцах. Регулярные тренировки способствуют адаптации организма: у профессиональных атлетов восстановление кислородного баланса происходит быстрее, и уровень кислородного долга при тех же нагрузках снижается на 20–30% по сравнению с начинающими спортсменами.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2026-09-02T15:37:09Z</dcterms:created>
  <dcterms:modified xsi:type="dcterms:W3CDTF">2026-09-02T15:37:09Z</dcterms:modified>
</cp:coreProperties>
</file>