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600" b="1" dirty="0">
                <a:solidFill>
                  <a:srgbClr val="000000"/>
                </a:solidFill>
              </a:rPr>
              <a:t>Классификация отраслей промышленности: добывающая, обрабатывающая, энергетика</a:t>
            </a:r>
            <a:endParaRPr lang="en-US" sz="2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классификацию отраслей промышленности: добывающую, обрабатывающую и энергетику. Проанализируем основные виды добывающей промышленности, сравним её с обрабатывающей. Обсудим структуру и динамику развития этих отраслей, а также их влияние на экономику страны.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Добывающая промышленность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объём добычи полезных ископаемых в России составил более 1,5 триллиона рублей.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Добывающая промышленность включает в себя извлечение различных видов ресурсов, таких как нефть и газ (около 600 миллионов тонн нефти и более 700 миллиардов кубических метров газа ежегодно добывается в России).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регионов по добыче полезных ископаемых выделяются Западная Сибирь, Урал и Дальний Восток, где сосредоточены крупные месторождения разнообразных минеральных ресурсов.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виды добывающей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добывающей промышленности выделяют несколько основных видов: угольная промышленность, которая в 2022 году добыла более 7,5 миллиарда тонн угля по всему миру; нефтяная промышленность, обеспечивающая более 4 миллиардов тонн добычи нефти ежегодно; газовая промышленность, объёмы добычи которой составляют около 4 триллионов кубических метров в год.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Динамика развития отраслей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2022 году доля добывающей промышленности в структуре промышленного производства составила 12%, демонстрируя стабильный рост на протяжении последних пяти лет, в то время как обрабатывающая промышленность достигла показателя в 72%, что свидетельствует о её значительной роли в экономике.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158836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Энергетическая отрасль, включая производство и распределение электроэнергии, тепла и газа, составила 16% и продолжает развиваться, обеспечивая нужды страны в энергоресурсах.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158836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11727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23113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данные подтверждают динамичное развитие всех трёх отраслей промышленности.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23113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8154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отрасли обрабатывающей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обрабатывающей промышленности Российской Федерации выделяется более 20 ключевых отраслей, среди которых особенно значимы металлургия, машиностроение и химическая промышленность. В 2022 году объём производства в металлургической отрасли составил более 7,5 триллионов рублей, в то время как объём продукции машиностроения превысил 2,5 триллиона рублей. Химическая промышленность страны демонстрирует стабильный рост, достигнув объёма производства свыше 2 триллионов рублей за тот же период.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Энергетика: виды и источники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энергетике выделяют несколько основных видов: возобновляемые источники, такие как солнечная энергия (более 200 GW мировых мощностей к 2023 году), и невозобновляемые, включая нефть, газ и уголь, которые обеспечивают около 80% мирового энергопотребления.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источников энергии также стоит отметить ядерную энергетику, которая генерирует порядка 10% мирового электричества, демонстрируя устойчивый рост и развитие технологий в этой области.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Разнообразие источников и видов энергии подчёркивает важность сбалансированного подхода к их использованию в мировой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энергетического сектора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энергетическом секторе выделяются три ключевых сегмента: производство электроэнергии (в 2022 году в мире было произведено около 27 триллионов киловатт-часов), добыча ископаемого топлива (мировая добыча нефти в 2022 году составила более 4 миллиардов тонн) и развитие возобновляемых источников энергии (в 2022 году мировое производство энергии из возобновляемых источников достигло 25% от общего объема).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экономику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Добывающая промышленность обеспечивает страну основными сырьевыми ресурсами, такими как нефть и газ. Например, в 2022 году объём добычи нефти в России составил около 550 миллионов тонн, что значительно влияет на экспортный потенциал и валютные поступления.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Обрабатывающая промышленность создаёт добавленную стоимость, обеспечивая производство товаров с высокой добавленной стоимостью: вклад этого сектора в ВВП страны в 2021 году превысил 40%, что подтверждает его значительное влияние на экономику.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добывающей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прогнозам, к 2030 году мировой объём добычи полезных ископаемых увеличится на 35–45% по сравнению с 2020 годом.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 многих странах развиваются проекты по добыче полезных ископаемых с использованием новых технологий, например, применение робототехники в шахтах выросло на 20% за последние пять лет. Также наблюдается тенденция к увеличению доли возобновляемых источников энергии в структуре мировой энергетики, их доля достигнет 30% к 2030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Прогнозы развития обрабатывающей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прогнозам, объём обрабатывающей промышленности в мире к 2030 году может достичь 50 триллионов долларов США, что на 40% больше по сравнению с показателем 2022 года, составляющим около 35 триллионов долларов.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Китай сохранит лидирующие позиции с долей около 25% от мирового объёма обрабатывающей промышленности, при этом рост прогнозируется в таких отраслях, как электроника и машиностроение, где ожидается увеличение объёмов производства на 30–35%. В странах с развивающейся экономикой, таких как Индия и страны Юго-Восточной Азии, прогнозируется рост на 6–8% ежегодно в течение следующего десятилетия.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энергетической отрасли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Международного энергетического агентства, к 2040 году мировой спрос на энергоресурсы вырастет на 35%, достигнув отметки в 5,8 миллиарда тонн условного топлива.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доля возобновляемых источников энергии в мировом энергобалансе увеличится с нынешних 11% до 33%, что обеспечит более устойчивое и экологически чистое будущее для планеты. Внедрение новых технологий и инвестиций в размере около 2 триллионов долларов ежегодно позволит достичь этих целей и ускорить переход к более эффективным и инновационным энергетическим решениям.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отраслей в экономике страны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Добывающая промышленность составляет 30% от общего вклада в экономику страны, обрабатывающая — 45%, энергетика — 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Основные параметры — доля каждой отрасли в экономике, измеряется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классификацию и основные характеристики добывающей, обрабатывающей промышленности и энергетики, а также их влияние на экономику страны. Особое внимание было уделено тенденциям и перспективам развития этих отраслей. Надеемся, что представленная информация окажется полезной для вашего дальнейшего изучения экономики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2026-09-06T20:08:39Z</dcterms:created>
  <dcterms:modified xsi:type="dcterms:W3CDTF">2026-09-06T20:08:39Z</dcterms:modified>
</cp:coreProperties>
</file>