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300" b="1" dirty="0">
                <a:solidFill>
                  <a:srgbClr val="000000"/>
                </a:solidFill>
              </a:rPr>
              <a:t>Классика экологии — то, что можно увидеть, понюхать и измерить</a:t>
            </a:r>
            <a:endParaRPr lang="en-US" sz="43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основы экологии, включая классические принципы и законы. Обсудим уровни организации живой природы и методы исследования экологических факторов. Разберём примеры экосистем и их характеристики, а также влияние антропогенных факторов и методы измерения экологического состояния.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экологические законы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закону минимума Либиха, урожайность растений ограничивается не общим количеством питательных веществ, а уровнем вещества, находящегося в минимальном количестве. Например, для полноценного роста и развития растения может потребоваться 100 мг калия, 50 мг азота и всего лишь 2 мг железа.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158836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Закон толерантности Шелфорда утверждает, что существование организма зависит не только от минимумов, но и от максимумов, которые могут быть вредными.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23113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Критические пределы могут варьироваться: для некоторых видов минимальные концентрации токсичных веществ составляют 0,001 мг/л, а максимальные — 0,1 мг/л.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Уровни организации живой природы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Молекулярный уровень характеризуется взаимодействием молекул, составляющих живые организмы, например, ДНК содержит около 3 миллиардов пар нуклеотидов у человека.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Клеточный уровень включает в себя основные процессы жизнедеятельности клеток, таких как деление, где митоз обеспечивает точное распределение хромосом, при этом каждая клетка человека содержит 46 хромосом. Организменный уровень охватывает взаимодействие органов и систем, обеспечивающих функционирование целостного организма, в котором участвуют миллиарды клеток, работающих согласованно.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Пирамиды энергии и биомассы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Пирамиды энергии и биомассы наглядно иллюстрируют потоки энергии и массы в экосистемах.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экосистеме озера первичная продукция может составлять около 1000 ккал/м² в год, а общий вес организмов (биомасса) на уровне продуцентов — достигать 500 г/м².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на уровне консументов высшего порядка эти показатели значительно снижаются, что демонстрирует закон уменьшения энергии при переходе от нижних к верхним трофическим уровням.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Классические экологические эксперименты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1859 году Чарльз Дарвин представил миру свою теорию эволюции, оказавшую значительное влияние на экологию. Эксперимент «Парниковый эффект», проведённый Джозефом Фурье в начале XIX века, позволил установить, что атмосфера Земли действует как одеяло, удерживающее тепло у поверхности планеты. Исследования Луи Пастера в 1860-х годах доказали, что микроорганизмы влияют на экосистемы, что стало важным шагом в понимании микробной экологии.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экосистем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классификации выделяют микроэкосистемы, например, лужи, гнилое дерево, где процессы происходят на площади в несколько квадратных метров.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Макроэкосистемы, такие как лес, море или озеро, охватывают территории в тысячи квадратных километров и являются более крупными образованиями.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Глобальная экосистема, или биосфера, включает все экосистемы Земли и занимает площадь около 510 миллионов квадратных километров.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водных экосистем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Водные экосистемы характеризуются высокой динамикой физических параметров: температура воды в открытых водоёмах колеблется от 0 °C до 35 °C, в зависимости от сезона и региона.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Содержание растворённого кислорода в воде может варьироваться от 0,5 мг/л в застойных водах до 14 мг/л в насыщенных кислородом чистых водоёмах.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pH воды может изменяться в диапазоне от 6,5 до 9,5, что влияет на видовой состав и жизнедеятельность гидробионтов.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организмов в экосистемах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природе существует более 1,8 миллиона описанных видов организмов, и каждый из них взаимодействует с другими в экосистемах. Например, в тропических лесах взаимодействие между растениями и насекомыми-опылителями обеспечивает около 80% опыления цветущих растений, что критично для их размножения. В экосистемах также наблюдается сложная сеть пищевых отношений, где более 20% биомассы суши составляют микроорганизмы, участвующие в разложении органических веществ.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антропогенных факторов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Международного союза охраны природы, более 25 тысяч видов животных и растений находятся под угрозой исчезновения из-за деятельности человека, включая разрушение среды обитания, загрязнение и изменение климата.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оценкам, к 2100 году повышение средней температуры на планете на 2 °C может привести к вымиранию от 7% до 42% всех видов млекопитающих и птиц. Среди факторов, влияющих на экосистемы, значительное место занимает выбросы парниковых газов, которые, по данным Всемирной метеорологической организации, с 1990 года выросли более чем на 50%.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экологических индикаторов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Индекс загрязнения атмосферы (ИЗА) показывает уровень загрязнения воздуха и рассчитывается на основе концентрации нескольких загрязняющих веществ. Например, в крупных городах уровень ИЗА может достигать 7–10 баллов, что свидетельствует о высоком уровне загрязнения.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для оценки состояния окружающей среды используется показатель биоразнообразия, который выражается в количестве видов животных и растений на определённой территории.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измерения экологического состояния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оценки экологического состояния применяются методы химического анализа, включая спектрофотометрию, позволяющую определять концентрацию загрязняющих веществ с точностью до 0,01 мг/л. Также используются биоиндикационные методики, например, анализ состояния хвои сосны, который показывает уровень загрязнения воздуха в городских районах, где у 30% деревьев отмечено повреждение хвои. Кроме того, применяются дистанционные методы мониторинга, такие как спутниковая съёмка, которая позволяет отслеживать изменения состояния экосистем на площади до 100 тыс.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классических экологических знаний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применение классических экологических знаний для мониторинга окружающей среды. Параметры измеряются в процентах и включают: мониторинг качества воздуха (25%), изучение влияния загрязнений на водные объекты (20%), исследование биоразнообразия (25%), анализ пищевых цепей (15%), оценку состояния почв (15%).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понятия экологии, законы и принципы, а также различные методы исследования и уровни организации живой природы. Мы также изучили различные виды экосистем, их характеристики и взаимодействие организмов в них, а также влияние антропогенных факторов и методы измерения экологического состояния. Надеемся, что представленная информация будет полезна в вашей учёбе и исследованиях.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2026-09-17T12:57:17Z</dcterms:created>
  <dcterms:modified xsi:type="dcterms:W3CDTF">2026-09-17T12:57:17Z</dcterms:modified>
</cp:coreProperties>
</file>