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Климатические пояса Земли: Экваториальный, тропический, умеренный, полярный</a:t>
            </a:r>
            <a:endParaRPr lang="en-US" sz="32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климатические пояса Земли: экваториальный, тропический, умеренный и полярный. Обсудим их характеристики, особенности распределения температур и влияние на природу и сельское хозяйство. Также поговорим о сезонных изменениях, адаптации живых организмов и экстремальных погодных условиях в разных поясах.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Характеристики экваториального пояса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экваториальном поясе среднегодовая температура воздуха составляет +25–28 °C, а годовое количество осадков — около 2000–3000 мм.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Солнечная радиация высокая, длительность дня варьируется мало в течение года, с продолжительностью 12 часов и более.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Влажность воздуха высокая, с показателями относительной влажности около 80–90%.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Особенности тропического пояса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Тропический пояс характеризуется высокими среднегодовыми температурами, которые колеблются от +25 °C до +30 °C. Солнечная радиация здесь интенсивна, достигая значений до 2500 МДж/м² в год, что обеспечивает жаркий климат практически круглый год. Осадков в этом поясе выпадает мало — от 200 до 700 мм в год, что приводит к формированию пустынь и полупустынь в некоторых областях.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Климатические условия умеренного пояса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умеренном поясе среднегодовая температура варьируется от -25 °C на севере до +15 °C на юге, что обеспечивает разнообразие климатических условий. В зависимости от близости к океану и рельефа местности, в умеренном поясе наблюдаются различные типы климата: от морского до континентального, с осадками, колеблющимися от 500 до 2000 мм в год.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Умеренный пояс характеризуется четкой сменой сезонов — от зимы с температурой ниже 0 °C до лета с температурой выше +10 °C.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Полярный климат: основные черты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полярном климате среднегодовая температура воздуха колеблется от -12 °C до -34 °C.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Продолжительность полярной ночи, когда солнце не поднимается над горизонтом, может достигать 67 дней в Арктике и 127 дней в Антарктиде.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873731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Из-за экстремальных температур и суровых условий жизнь в полярных регионах ограничена, однако там обитают уникальные виды флоры и фауны, приспособленные к таким условиям.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климатических поясов на природу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экваториальном климатическом поясе среднегодовая температура воздуха составляет +27 °C, что создаёт условия для круглогодичного роста влажных тропических лесов, где насчитывается более 5000 видов растений.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тропическом поясе, занимающем около 30% площади суши, температура в летний период превышает +20 °C, что способствует развитию богатой флоры и фауны, включая более 500 видов птиц.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полярных климатических поясах средняя температура воздуха зимой опускается ниже –30 °C, что приводит к формированию тундры с ограниченным видовым разнообразием растений и животных, менее 20 видов млекопитающих на больших территориях.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Адаптация живых организмов к экваториальному климату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экваториальном климате средняя температура воздуха колеблется в пределах от +24 °C до +28 °C в течение всего года. Высокая влажность и обильные осадки (до 3000–5000 мм в год) способствуют формированию уникальной флоры и фауны.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Многие растения и животные приспособились к таким условиям, развив механизмы регуляции температуры и доступа к воде.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Сезонные изменения в тропическом поясе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тропическом поясе среднегодовая температура воздуха колеблется от +25 °C до +35 °C, что обусловлено близким расположением к экватору.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Сезонные изменения здесь минимальны: амплитуда температур между сезонами редко превышает 5 °C. Однако количество осадков может значительно варьироваться, достигая 2000 мм и более в районах с муссонным климатом.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климатических поясов на сельское хозяйство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экваториальном поясе среднегодовая температура превышает +25 °C, что позволяет выращивать такие культуры, как бананы и какао, в промышленных масштабах; здесь же выпадает около 2000–3000 мм осадков в год, что благоприятно для плантаций риса и сахарного тростника.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тропическом климате с температурой +20 °C и выше и осадками 500–1500 мм можно возделывать хлопок, кофе и апельсины, адаптируя агротехнические приёмы под сезонные колебания влажности.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умеренном поясе, где среднегодовые температуры колеблются от +3 °C до +15 °C, производится около 80% мирового урожая пшеницы благодаря более холодному климату, который влияет на вегетацию многих сельскохозяйственных культур.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Природные явления в полярных областях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полярных областях наблюдается резкое колебание температур: от −40 °C и ниже зимой до 0 °C и выше летом. Из-за уникального сочетания низких температур и высокой влажности формируются ледяные поля и айсберги, покрывающие до 7 % площади поверхности Земли. В полярных регионах фиксируется минимальная продолжительность дня в зимний период — всего 3–4 часа солнечного света, что влияет на экосистему и образ жизни местных обитателей.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Экстремальные погодные условия в климатических поясах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экваториальном поясе среднегодовая температура составляет +27 °C, что делает его самым тёплым климатическим поясом.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полярных регионах, например, в Антарктиде, средняя температура зимой опускается до –70 °C, а летом не поднимается выше 0 °C. В умеренном поясе температура может колебаться от –40 °C зимой до +30 °C летом, что создаёт значительное разнообразие погодных условий.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Карта климатических поясов Земли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средние температуры воздуха в разных климатических поясах Земли: от экваториального до антарктического. Параметр «Средняя температура воздуха» измеряется в градусах Цельсия (°C).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климатические пояса Земли, их характеристики и особенности. Мы также обсудили влияние климата на природу, сельское хозяйство и адаптацию живых организмов. Надеемся, что эта информация будет полезна для дальнейшего изучения географии и экологии.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2026-09-08T20:14:57Z</dcterms:created>
  <dcterms:modified xsi:type="dcterms:W3CDTF">2026-09-08T20:14:57Z</dcterms:modified>
</cp:coreProperties>
</file>