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423555"/>
            <a:ext cx="5569527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4700" b="1" dirty="0">
                <a:solidFill>
                  <a:srgbClr val="000000"/>
                </a:solidFill>
              </a:rPr>
              <a:t>Клонирование: </a:t>
            </a:r>
            <a:pPr algn="r" indent="0" marL="0">
              <a:lnSpc>
                <a:spcPts val="8100"/>
              </a:lnSpc>
              <a:buNone/>
            </a:pPr>
            <a:r>
              <a:rPr lang="en-US" sz="4700" dirty="0">
                <a:solidFill>
                  <a:srgbClr val="000000"/>
                </a:solidFill>
              </a:rPr>
              <a:t>
</a:t>
            </a:r>
            <a:pPr algn="r" indent="0" marL="0">
              <a:lnSpc>
                <a:spcPts val="8100"/>
              </a:lnSpc>
              <a:buNone/>
            </a:pPr>
            <a:r>
              <a:rPr lang="en-US" sz="4700" b="1" dirty="0">
                <a:solidFill>
                  <a:srgbClr val="000000"/>
                </a:solidFill>
              </a:rPr>
              <a:t>От овцы Долли до клонирования органов</a:t>
            </a:r>
            <a:pPr algn="r" indent="0" marL="0">
              <a:lnSpc>
                <a:spcPts val="8100"/>
              </a:lnSpc>
              <a:buNone/>
            </a:pPr>
            <a:r>
              <a:rPr lang="en-US" sz="4700" dirty="0">
                <a:solidFill>
                  <a:srgbClr val="000000"/>
                </a:solidFill>
              </a:rPr>
              <a:t>
</a:t>
            </a:r>
            <a:endParaRPr lang="en-US" sz="4700" dirty="0"/>
          </a:p>
        </p:txBody>
      </p:sp>
      <p:sp>
        <p:nvSpPr>
          <p:cNvPr id="5" name="Text 1"/>
          <p:cNvSpPr/>
          <p:nvPr/>
        </p:nvSpPr>
        <p:spPr>
          <a:xfrm>
            <a:off x="6467302" y="6483927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историю и достижения клонирования животных, методы и этапы этого процесса, а также этические аспекты и перспективы применения клонирования в медицине и науке. Особое внимание будет уделено успехам и неудачам в клонировании органов, рискам и вызовам этой технологии, а также её роли в трансплантологии.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История клонирования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1996 году произошло знаменательное событие в области биологии: родилась овечка Долли, первое клонированное млекопитающее.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Этот успех стал результатом работы ученых под руководством Яна Уилмута, которые использовали метод соматических клеток для создания генетической копии взрослой особи.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Процесс включал более 277 попыток, чтобы получить успешное клонирование, что подчеркивает сложность и научную ценность достижения.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Достижения в клонировании животных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1996 году в Шотландии появилось первое клонированное млекопитающее — овца Долли, это событие стало революционным в науке и привлекло внимание всего мира.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740727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Более 20 видов животных были успешно клонированы с момента создания Долли, включая собак, кошек и даже лошадей. Клонирование открывает путь к воспроизводству редких и вымирающих видов, например, были клонированы несколько особей китайского леопарда для сохранения популяции.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Успехи и неудачи клонирования органов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 более чем два десятилетия исследований в области клонирования было проведено свыше 200 успешных процедур клонирования животных, включая млекопитающих.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Однако примерно 90% попыток клонирования органов у млекопитающих заканчивались неудачей, что связано с высокими рисками генетических аномалий и дисфункцией органов. Тем не менее, учёные добились первых успехов в клонировании органов, например, удалось успешно клонировать почки у некоторых видов животных, что открывает новые горизонты для трансплантологии.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Этические аспекты клонирования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2001 году в Великобритании были введены строгие этические нормы, ограничивающие исследования по клонированию, что свидетельствует о растущем общественном беспокойстве. Согласно опросам, более 60% населения в развитых странах считают клонирование морально неприемлемым, что подчёркивает необходимость международного регулирования этой технологии.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410648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ряде стран уже действуют законы, запрещающие коммерческое клонирование человека, что демонстрирует широкую поддержку обществом ограничений в этой области.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Перспективы клонирования в медицине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к 2035 году использование клеточных технологий и клонирования в регенеративной медицине может вырасти на 60%, что открывает перспективы лечения более 50 различных заболеваний.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Ожидается, что к 2025 году количество успешных операций по трансплантации клонированных органов увеличится до 10 тысяч в год, что значительно снизит очереди на пересадки и улучшит качество жизни миллионов пациентов. Учёные уже провели более 150 успешных экспериментов по клонированию органов животных, что подтверждает возможность применения технологии в медицине и даёт надежду на прорыв в лечении человеческих болезней.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Применение клонирования в науке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Клонирование в науке применяется для сохранения генетического материала исчезающих видов животных: в период с 1984 по 2022 годы были клонированы около 20 видов млекопитающих, включая овцу Долли, что позволило увеличить популяции редких животных и сохранить биоразнообразие.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840480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Кроме того, в 2006 году начались эксперименты по клонированию органов для трансплантации, что открывает новые возможности для медицины и может спасти жизни более 10 миллионов человек, ожидающих донорские органы.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5070764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в этой области продолжаются, и учёные планируют создать технологии, которые позволят массово производить необходимые органы для трансплантации в ближайшие 10–20 лет.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успешного клонирования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1996 году в Великобритании родилась овца Долли, первое в мире млекопитающее, успешно клонированное из клетки взрослой особи. В 2001 году учёные создали более 200 эмбрионов овец методом клонирования, и более 40% из них успешно прижились. Исследования по клонированию стволовых клеток человека активно развиваются, и уже сейчас учёные получают обнадеживающие результаты в регенерации тканей и создании органов для трансплантации.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Риски и вызовы клонирования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Несмотря на научные достижения, клонирование сопряжено с серьёзными рисками.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исследования показали, что клонированные животные могут иметь укороченную продолжительность жизни: у овец, клонированных методом, аналогичным рождению Долли, средняя продолжительность жизни составляет около 6 лет, в то время как обычные овцы живут 12 лет.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Кроме того, клонированные особи могут иметь врождённые генетические аномалии, встречающиеся у 20–30% клонированных животных. Эти факторы создают значительные этические и медицинские вызовы.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клонирования в трансплантологии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Клонирование открывает новые горизонты в трансплантологии, позволяя получать генетически идентичные органы для пересадки.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в лабораторных условиях удалось клонировать почки и печень животных, что открывает возможность тестирования трансплантационных методик без риска для пациентов.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27274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 сегодняшний день успешное клонирование органов на уровне человека ещё не достигнуто, однако эксперименты с животными подтверждают потенциал технологии в борьбе с дефицитом донорских органов.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Будущее клонирования органов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прогнозам экспертов, к 2030 году более 1 миллиона пациентов по всему миру смогут получить новые органы для трансплантации благодаря достижениям в области клонирования.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Ожидается, что 30% этих трансплантаций будут выполнены с использованием органов, выращенных из стволовых клеток, что значительно снизит время ожидания и риск отторжения.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в этой области уже привели к успешным экспериментам на животных, где выживаемость клонированных органов составила более 85%.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Обзор перспектив и рисков клонирования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распределение внимания и рисков, связанных с клонированием, в процентном соотношении. Основные параметры включают научные исследования, этические вопросы, правовые ограничения и другие аспекты. Наибольший акцент сделан на научные исследования (25%), в то время как общественные мнения и экономические риски имеют меньший вес.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2080260"/>
            <a:ext cx="10141527" cy="748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64029" y="3325091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основные аспекты клонирования, от его истории до современных достижений и этических вопросов. Мы также обсудили перспективы и риски применения клонирования в медицине и науке, что позволяет лучше понять потенциал и ограничения этой технологии. Надеемся, что информация была полезной и вдохновит на дальнейшие исследования в этой области.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2026-09-06T19:32:21Z</dcterms:created>
  <dcterms:modified xsi:type="dcterms:W3CDTF">2026-09-06T19:32:21Z</dcterms:modified>
</cp:coreProperties>
</file>