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Кометы: Хвост из газа и пыли — что такое кометная кома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изучения комет, их строение и состав комы. Обсудим влияние солнечного излучения и эволюцию комет от ядра до хвоста. Также рассмотрим методы изучения комет и характеристики известной кометы Галлея.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изучения комет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XVII веке Христиан Гюйгенс впервые предположил, что у комет есть ядро, в XVIII веке астрономы начали систематически наблюдать за кометами и их хвостами, в 1814 году Эдмунд Галлей обнаружил, что некоторые кометы возвращаются через определённый промежуток времени, благодаря чему была создана первая кометная модель. В XX веке космические аппараты, такие как «Розетта», позволили учёным исследовать комету «67P/Чурюмова — Герасименко» на близком расстоянии, открывая новые горизонты в понимании кометной структуры.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Строение комет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Ядро кометы обычно имеет диаметр от 1 до 20 километров и состоит изо льда, пыли и мелких частиц. Кома кометы может достигать размеров более 100 тысяч километров в диаметре, что в разы превышает размеры её ядра. Хвост кометы может простираться на миллионы километров от ядра, являясь результатом испарения льда под воздействием солнечного излучения.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компонентов кометной комы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Кометная кома представляет собой туманную оболочку, состоящую из газов и пыли, которая образуется при приближении кометы к Солнцу.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состоит из нескольких компонентов: до 10% составляет пыле-газовая компонента, до 90% — молекулярный газ, включая воду (H2O), монооксид углерода (CO) и диоксид углерода (CO2). Распределение этих компонентов зависит от температуры и давления, изменяясь от 100 до 1000 градусов Цельсия.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солнечного излучения на комету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Солнечное излучение оказывает мощное воздействие на комету, вызывая испарение льдов и высвобождение газов, что формирует её кому.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Интенсивность этого процесса зависит от расстояния до Солнца: при приближении к нему на расстояние около 1–2 астрономических единиц яркость и размеры комы могут увеличиваться в десятки раз.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Кометная кома состоит из пыли и газа, концентрация которых меняется в зависимости от активности солнечного излучения.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кометы: от ядра до хвоста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Комета имеет ядро, состоящее преимущественно из льда и пыли, размеры которого варьируются от 1 до 20 километров в диаметре.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приближении к Солнцу лёд на поверхности ядра начинает испаряться, создавая кому — гигантскую оболочку из газа и пыли, размеры которой могут достигать 100 тысяч километров в диаметре. Хвост кометы, видимый с Земли, формируется из пыли и газов, выброшенных под воздействием солнечного излучения, и может простираться на миллионы километров от ядра, придавая кометам их характерный вид.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изучения комет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Изучение комет включает в себя анализ их спектра с помощью высокоразрешающих телескопов, например, рефлектора Хаббла, который позволяет получить снимки с разрешением до 0,05 угловой секунды. Радиоинтерферометрические наблюдения используются для изучения химического состава кометных хвостов и комы, предоставляя данные о концентрациях различных веществ, таких как вода и углекислый газ, с точностью до 0,01%. Также для изучения комет применяются космические аппараты, например, «Розетта», которая исследовала комету Чурюмова-Герасименко и предоставила детальные данные о структуре и свойствах кометного вещества.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Известные кометы: Галлея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Комета Галлея — одна из самых известных короткопериодических комет, возвращающаяся к Солнцу каждые 75–76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последний раз она была видна с Земли в 1986 году, когда её можно было наблюдать с помощью космических аппаратов и телескопов. Предыдущее появление кометы Галлея произошло в 1910 году, и её яркость достигала максимума, делая её видимой даже днём.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кометы Галлея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Комета Галлея имеет период обращения вокруг Солнца примерно 75–76 лет.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Её расстояние от Солнца в перигелии составляет около 0,587 астрономической единицы, а в афелии — около 35,3 астрономической единицы.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Длина хвоста кометы Галлея может достигать нескольких десятков миллионов километров.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Наблюдение за кометой Галлея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истории зафиксировано 30 наблюдений за кометой Галлея с момента первого упоминания в 239 году до нашей эры. Расстояние от Солнца при последнем пролёте в 1986 году составило примерно 0,587 а. е., а период обращения вокруг Солнца — около 76 лет. Приближение кометы к Солнцу в 1986 году позволило астрономам изучить её ко́му с помощью космических аппаратов, получив уникальные данные о составе и структуре.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кометных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ближайшие десятилетия планируется запуск новых космических аппаратов для исследования комет, среди которых миссии Европейского космического агентства, такие как Rosetta и Comet Interceptor, и проекты NASA, включая Deep Impact и OSIRIS-APEX.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благодаря этим миссиям будут получены данные о составе кометных ядер и механизмах формирования кометной комы с высокой точностью.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помогут расширить понимание процессов, происходящих в кометах, и их влияния на космическую среду, что даст возможность прогнозировать их воздействие на Землю и другие небесные тела.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кометной комы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перспективы изучения параметров кометной комы.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Измеряются объёмы исследований в условных единицах. Планируется исследовать размеры, химический состав, распределение пыли и динамику изменения кометной комы, а также мониторинг её фотометрических характеристик.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историю изучения комет, их строение и состав кометной комы, а также методы наблюдения за этими небесными телами. Мы узнали о влиянии солнечного излучения на кометы и эволюции комет от ядра до хвоста. Надеемся, что представленная информация будет полезна для дальнейшего изучения этой темы.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2026-09-30T19:16:46Z</dcterms:created>
  <dcterms:modified xsi:type="dcterms:W3CDTF">2026-09-30T19:16:46Z</dcterms:modified>
</cp:coreProperties>
</file>