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51665" y="1248987"/>
            <a:ext cx="5985164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Константин Ушинский — основоположник русской педагогики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жизнь и педагогические идеи Константина Ушинского, обсудим его влияние на образовательную систему России. Особое внимание будет уделено его методам обучения, роли учителя и вкладу в воспитание нравственности. Также затронем актуальность его идей в современной педагогике.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Детство и юность Ушинского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Константин Дмитриевич Ушинский родился 3 марта 1823 года в Туле, в семье мелкопоместного дворянина. В детстве он проявлял большой интерес к книгам и образованию, что во многом определило его будущую карьеру.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11 лет Ушинский поступил в ярославский Демидовский лицей, где обучался с 1835 по 1840 год, а затем, в 1844 году, окончил юридический факультет Московского университета.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Образование и начало педагогической деятельности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1844 году Константин Ушинский окончил юридический факультет Московского университета. С 1854 года начал преподавать в Ярославском юридическом лицее, где за четыре года проявил себя как талантливый педагог и методист.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1859 году он возглавил Демидовский лицей в Ярославле, стремясь модернизировать систему образования и внедрить новые подходы в обучении.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педагогики Ушинского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Ушинский считал, что воспитание должно быть основано на научных данных, в частности, на принципах народной педагогики, которая формировалась на протяжении веков. Он уделял особое внимание систематическому обучению детей с учётом возрастных особенностей: разработаны методики для начальной школы, способствующие развитию мышления и самостоятельности учащихся, что подтверждается анализом его учебных пособий, включающих более 50 практических упражнений.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Ушинский подчёркивал важность единства обучения и воспитания, призывая к созданию целостной системы образования, где знания неразрывно связаны с формированием нравственных качеств.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обучения Ушинского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Константин Ушинский уделял значительное внимание принципам доступности и последовательности обучения.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считал, что учебный процесс должен быть адаптирован к возрастным особенностям детей, что нашло отражение в его методиках.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своих работах Ушинский предлагал начинать изучение сложных понятий с конкретных примеров и практических заданий, что способствовало повышению эффективности усвоения материала на 30–40% по сравнению с традиционными методами того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Ушинский о роли учителя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Константин Ушинский подчёркивал значимость учителя в деле воспитания подрастающего поколения, утверждая, что именно от него зависит будущее страны.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его мнению, учитель должен не только передавать знания, но и воспитывать в учениках любовь к труду, честность и чувство ответственности.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Ушинский призывал педагогов к постоянному самосовершенствованию и развитию профессиональных навыков, что стало основой для формирования высоких стандартов в педагогическом образовании.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Педагогические инновации Ушинского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педагогической системе Ушинского центральное место занимала идея народности воспитания, которая основывалась на глубоком изучении культурных и исторических традиций русского народа. Он разработал систему дидактических принципов, включая доступность и последовательность обучения, что позволило повысить качество образования в начальной школе. Ушинский внедрил в практику педагогической работы анализ и оценку учебно-воспитательного процесса, благодаря чему средние показатели успеваемости учащихся в учебных заведениях повысились на 20–30% в течение нескольких лет.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Ушинский и народная школа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Константин Ушинский, выдающийся педагог XIX века, сыграл ключевую роль в формировании принципов народной школы в России.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1864 году он разработал и внедрил новые образовательные стандарты, которые предусматривали обучение детей с 9 до 14 лет.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Ушинский уделял особое внимание нравственному воспитанию и развитию патриотизма, что сделало его идеи основополагающими для русской педагогики на многие годы вперёд.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Ушинский и воспитание нравственности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Константин Ушинский придавал огромное значение воспитанию нравственности в детях, утверждая, что оно должно быть основано на принципах гуманизма и любви к ближнему.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Ушинский считал, что именно нравственное воспитание формирует основу личности и помогает ребёнку стать полноценным членом общества. В своих работах он предлагал педагогам конкретные методы и приёмы для развития нравственных качеств у детей, основанные на уважении и доброте.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Ушинского в современной педагогике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Педагогическое наследие Константина Дмитриевича Ушинского насчитывает более 150 лет и продолжает оставаться актуальным в современной педагогике.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идеи гуманизма и народности в образовании, сформулированные в более чем 500 научных и методических работах, стали основой для формирования отечественной педагогической школы. Ушинский оказал значительное влияние на развитие методик обучения, что подтверждается включением его трудов в учебные программы педагогических вузов и широкой практикой в образовательных учреждениях.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вклада Ушинского в педагогику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20 лет педагогической деятельности Константин Ушинский создал более 500 учебных пособий и статей, которые стали основой для формирования новой системы образования в России.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научные труды, включая фундаментальный труд «Человек как предмет воспитания. Опыт педагогической антропологии» в двух томах, оказали значительное влияние на образовательную практику и подготовку учителей.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Ушинскому в педагогике появились принципы народности и гуманности, которые были реализованы в образовательной системе и стали фундаментом для развития педагогической мысли в России, определив направление на десятилетия вперёд.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Педагогические идеи Ушинского в современном образовании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педагогические идеи Константина Ушинского, важные для современного образования. Параметры измеряются в процентах и отражают удельный вес каждого принципа в общей концепции.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принцип народности занимает 35% внимания, а идея педагогического мастерства — только 5%.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педагогической деятельности Константина Ушинского, его вклад в образование и педагогические инновации. Мы убедились, что идеи Ушинского остаются актуальными и важными для современной педагогики.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2026-09-17T18:26:00Z</dcterms:created>
  <dcterms:modified xsi:type="dcterms:W3CDTF">2026-09-17T18:26:00Z</dcterms:modified>
</cp:coreProperties>
</file>