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700" b="1" dirty="0">
                <a:solidFill>
                  <a:srgbClr val="000000"/>
                </a:solidFill>
              </a:rPr>
              <a:t>Кредитный рейтинг: что это, как формируется и зачем нужен</a:t>
            </a:r>
            <a:endParaRPr lang="en-US" sz="4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Кредитный рейтинг и его влияние на жизнь заемщика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— это числовой показатель, который отражает финансовую надёжность заёмщика и влияет на его способность получить кредит. Например, в США существуют различные кредитные бюро, такие как Equifax, Experian и TransUnion, которые присваивают рейтинги от 300 до 850 баллов.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Низкий кредитный рейтинг может привести к отказу в выдаче кредита или установлению более высокой процентной ставки, что делает займы более дорогими для заёмщика.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улучшению кредитного рейтинга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доли просроченной задолженности на 15% за счёт внедрения новых алгоритмов скоринга и более тщательного анализа платёжеспособности заёмщиков позволило повысить кредитный рейтинг на 5 пунктов.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Улучшение качества кредитного портфеля на 20% за счёт ужесточения требований к заёмщикам и оптимизации условий кредитования также способствовало увеличению кредитного рейтинга.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Проведение регулярной работы с проблемными долгами и повышение эффективности взыскания просроченной задолженности на 30% обеспечили дополнительные 3 пункта к кредитному рейтингу.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кредитных бюро в формировании рейтинга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Кредитные бюро аккумулируют данные о кредитных историях более 70 миллионов заёмщиков в России, анализируя свыше 500 миллионов транзакций в год.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основе этих данных формируются кредитные рейтинги, которые влияют на решение банков о выдаче кредитов.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Точность кредитных рейтингов, основанная на данных из бюро, повышает вероятность одобрения кредита на 30% и более, снижая риски для финансовых учреждений.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оценке кредитных рейтингов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 использования кредитных рейтингов при принятии решений о выдаче кредитов увеличился с 55% в 2015 году до 95% в 2023 году. Это демонстрирует растущую зависимость банков от кредитных рейтингов при оценке кредитоспособности заёмщиков. Параметр измеряется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кредитный рейтинг, его формирование и значение для заёмщиков и кредиторов. Мы обсудили факторы, влияющие на рейтинг, риски при низком рейтинге, а также меры по его улучшению.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разберём, что такое кредитный рейтинг, как он формируется и зачем нужен. Рассмотрим основные факторы, влияющие на рейтинг, сравним системы рейтингов в разных странах и обсудим, как рейтинги распределяются среди заёмщиков. Узнаем, как рейтинг влияет на процентные ставки и финансовое планирование, а также о рисках и мерах по улучшению рейтинга.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кредитного рейтинга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— это числовой показатель, отражающий финансовую надёжность заёмщика и его способность своевременно погашать долги.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формируется на основе кредитной истории и финансовых показателей, таких как регулярность платежей и объём просроченной задолженности.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рейтинг может варьироваться от 300 до 850 баллов, где более высокие значения указывают на лучшую платёжеспособность клиента.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формирования кредитного рейтинга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платёжеспособности заёмщика осуществляется на основе финансовых показателей, таких как средний доход за последние три года, который должен превышать 50 тысяч рублей в месяц, а также текущей долговой нагрузки, которая не должна превышать 50% от дохода. Важную роль играет кредитная история: наличие просроченных платежей на 30 и более дней может снизить рейтинг.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Дополнительно учитываются макроэкономические факторы, например, уровень безработицы, который в некоторых регионах может достигать 10% и выше, влияя на общую стабильность платёжеспособности населения.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кредитного рейтинга на процентную ставку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влияет на процентную ставку по кредиту, так как отражает платёжеспособность заёмщика.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рейтинге в диапазоне от 800 до 850 средняя процентная ставка составляет около 5–6% годовых, тогда как при рейтинге ниже 600 ставка может достигать 15–20% годовых. Таким образом, разница в процентных ставках между заёмщиками с высоким и низким кредитным рейтингом может составлять более 10%.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для заемщика с низким кредитным рейтингом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Заёмщик с низким кредитным рейтингом сталкивается с высокими процентными ставками по кредитам, которые могут достигать 20–30% годовых, что значительно увеличивает общую стоимость займа.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Вероятность отказа в выдаче кредита также высока: согласно статистике, до 70% заявок отклоняются банками для защиты своих рисков. Кроме того, заёмщики с низким рейтингом могут столкнуться с ограниченным выбором кредитных продуктов и более строгими условиями кредитования, что снижает их финансовую гибкость.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кредитного рейтинга для кредиторов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позволяет кредиторам оценить вероятность возврата заёмных средств, минимизируя риски дефолта. Например, заёмщик с высоким рейтингом (например, AAA) имеет вероятность дефолта менее 1%, в то время как заёмщик с низким рейтингом (например, C) имеет вероятность дефолта более 70%.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влияет на условия кредитования, снижая процентные ставки для заёмщиков с высоким рейтингом и увеличивая их для заёмщиков с низким рейтингом.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Кредитный рейтинг и одобрение кредита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— это числовой показатель, который отражает финансовую надёжность заёмщика и влияет на решение банка о выдаче кредита. Например, рейтинг от 800 баллов и выше свидетельствует о высоком уровне платёжеспособности и позволяет получить одобрение по кредиту с низкой процентной ставкой, в то время как рейтинг ниже 600 баллов может значительно снизить шансы на одобрение или привести к менее выгодным условиям кредитования.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помнить, что более 70% решений о выдаче кредита принимаются на основе анализа кредитного рейтинга заёмщика.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Использование кредитного рейтинга в финансовом планировании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— важный инструмент для оценки кредитоспособности заёмщика, который позволяет кредиторам принимать обоснованные решения о выдаче займов. Например, заёмщик с высоким кредитным рейтингом (850 баллов) имеет шанс получить кредит под 5% годовых, в то время как заёмщик с низким рейтингом (300 баллов) может столкнуться с процентной ставкой в 25% годовых.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кредитного рейтинга в финансовом планировании помогает оптимизировать расходы и увеличить финансовую устойчивость за счёт более выгодных условий кредитования.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2026-09-01T11:34:43Z</dcterms:created>
  <dcterms:modified xsi:type="dcterms:W3CDTF">2026-09-01T11:34:43Z</dcterms:modified>
</cp:coreProperties>
</file>