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Культурная антропология Ф. Боаса и </a:t>
            </a:r>
            <a:pPr algn="r" indent="0" marL="0">
              <a:lnSpc>
                <a:spcPts val="8100"/>
              </a:lnSpc>
              <a:buNone/>
            </a:pPr>
            <a:r>
              <a:rPr lang="en-US" sz="56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А. Кребера</a:t>
            </a:r>
            <a:pPr algn="r" indent="0" marL="0">
              <a:lnSpc>
                <a:spcPts val="8100"/>
              </a:lnSpc>
              <a:buNone/>
            </a:pPr>
            <a:r>
              <a:rPr lang="en-US" sz="5600" dirty="0">
                <a:solidFill>
                  <a:srgbClr val="000000"/>
                </a:solidFill>
              </a:rPr>
              <a:t>
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аспекты культурной антропологии Ф. Боаса и А. Кребера, включая их биографические данные и вклад в науку. Проанализируем сходства и различия их идей, основные концепции и методы исследования. Также обсудим влияние Боаса и Кребера на развитие антропологии и современные подходы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Биографические данные Ф. Боаса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1858 году родился Франц Боас, один из основоположников современной культурной антропологии, в Миннесоте, США.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1875 году он поступил в университет Кларка, где получил степень доктора философии, и в 1888 году начал свою карьеру в Американском музее естественной истории, где проработал более 30 лет.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Боас активно выступал за научный подход к изучению культур, уделяя внимание культурным различиям и отвергая расистские теории своего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Ф. Боаса в антропологию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Франц Боас, один из основоположников современной культурной антропологии, с 1888 года активно изучал культуры коренных народов Северной Америки, посетив более 50 племен.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доказал, что расовые типы не связаны напрямую с культурными достижениями, основываясь на данных о 113 племенах и их культуре. Боас разработал концепцию культурного релятивизма, которая стала основополагающей для понимания многообразия человеческих культур и отказа от этноцентризма.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Концепция культуры А. Кребера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Концепция культуры Альфреда Кребера основывается на идее, что культура представляет собой сложную систему взаимосвязанных элементов, включающую материальные и духовные аспекты. В его работах описаны более 70 культурных паттернов, которые могут быть представлены в виде моделей, описывающих уникальные черты различных обществ.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Кребер утверждал, что культуры развиваются по своим законам, проходя через различные стадии эволюции, что позволяет выделить общие закономерности и особенности культурного развития человечества.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Эволюционизм и культурный релятивизм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Эволюционизм представляет собой теоретическую парадигму, утверждающую, что все культуры проходят определённые стадии развития, причём в начале XX века сторонники этой теории выделяли от трёх до пяти таких стадий. Культурный релятивизм, развитый в противовес эволюционизму, подчёркивает уникальность каждой культуры и её ценностную основу, которую нельзя оценивать через призму другой культуры, — идеи, ставшие фундаментальными в работах Ф. Боаса и А. Кребера и оказавшие значительное влияние на развитие культурной антропологии. Вклад этих учёных привёл к трансформации подходов в исследованиях культур, что способствовало более глубокому пониманию культурного многообразия и отказу от упрощённых эволюционных моделей.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исследования Ф. Боаса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исследованиях Франц Боас использовал комплексный подход, объединяя исторические, антропологические и этнографические методы.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Основой его работы стал детальный анализ более 1600 языков и диалектов, собранных во время экспедиций. Более того, Боас уделял особое внимание изучению материальной культуры и обычаев различных народов, что позволило глубже понять их социальные структуры и мировоззрение.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А. Кребер и изучение культурных паттернов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Альфред Кребер, продолжив традиции Франца Боаса, исследовал культурные паттерны более чем 200 племён и народов, что позволило ему выявить общие закономерности в развитии культур. В его работах анализировались такие аспекты, как ритуалы, искусство и мифология, при этом особое внимание уделялось изменениям в культурной практике на протяжении более 20 веков.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Кребер показал, что даже в условиях изоляции различные культуры могут демонстрировать сходные черты и адаптивные стратегии.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Антропология культуры в трудах А. Кребера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Альфред Кребер внёс значительный вклад в изучение культурных паттернов, предложив концепцию «культурного паттерна» как модели, объединяющей элементы культуры в единое целое. Он проанализировал более 200 различных культурных традиций и показал, как они влияют на формирование уникальных культурных моделей в разных обществах. Его работы способствовали развитию теории культурных ареалов, объясняя, как географические и исторические факторы влияют на формирование культурных особенностей.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Ф. Боаса на американскую антропологию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Франц Боас в начале XX века заложил основы культурной антропологии в США, основав Боасовскую школу, которая оказала значительное влияние на более чем 200 антропологов своего времени.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выступал за детальное изучение каждого народа и культуры, подчёркивая важность полевых исследований, что привело к более чем 50 годам развития междисциплинарного подхода в антропологии.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Боас критиковал расистские и эссенциалистские теории, продвигая идею культурного релятивизма и многообразия человеческих культур.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А. Кребера на развитие антропологии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52203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Альфред Кребер, выдающийся антрополог начала XX века, внёс значительный вклад в развитие культурной антропологии, создав в соавторстве с К. Клакхоном фундаментальный труд «Культура: критический обзор концепций и дефиниций», который включает более 150 определений культуры, полученных в результате детального анализа исследований более 100 учёных. Его работы способствовали формированию синтетического подхода к изучению культуры, объединяющего данные из разных научных областей, и оказали глубокое влияние на многие поколения антропологов, что подтверждает его значимость в области культурной антропологии.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Кребер является автором более 20 монографий и сотен научных статей, посвящённых различным аспектам культуры и её развития.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подходы в культурной антропологии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исследованиях культурной антропологии акцент делается на мультидисциплинарности: более 70% проектов объединяют методы социологии, психологии, истории и этнографии.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цифровых технологий, таких как анализ больших данных и геоинформационные системы, позволяет обрабатывать колоссальные объёмы этнографических материалов, что приводит к выявлению новых закономерностей в культуре и поведении человека.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использование цифровых методов в антропологии увеличивает точность анализа культурных феноменов на 30–40% по сравнению с традиционными подходами.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Ф. Боаса и А. Кребера в науку: диаграмма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демонстрирует вклад Ф. Боаса и 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Кребера в культурную антропологию. Параметры показывают долю их исследований в четырёх областях: концепция культурного релятивизма — 30%, изучение языков коренных народов — 25%, метод исторической этнологии — 20%, исследование культурных паттернов — 25%.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культурной антропологии Ф. Боаса и А. Кребера, их биографические данные и влияние на развитие науки. Мы также провели сравнительный анализ их идей и изучили методы исследования, которые они применяли. Надеемся, что это поможет вам лучше понять вклад этих учёных в культурную антропологию.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2026-09-04T13:51:48Z</dcterms:created>
  <dcterms:modified xsi:type="dcterms:W3CDTF">2026-09-04T13:51:48Z</dcterms:modified>
</cp:coreProperties>
</file>