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248987"/>
            <a:ext cx="5153891" cy="43226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6700"/>
              </a:lnSpc>
              <a:buNone/>
            </a:pPr>
            <a:r>
              <a:rPr lang="en-US" sz="4600" b="1" dirty="0">
                <a:solidFill>
                  <a:srgbClr val="000000"/>
                </a:solidFill>
              </a:rPr>
              <a:t>Квантовый компьютер: как он работает и когда мы его увидим</a:t>
            </a:r>
            <a:endParaRPr lang="en-US" sz="4600" dirty="0"/>
          </a:p>
        </p:txBody>
      </p:sp>
      <p:sp>
        <p:nvSpPr>
          <p:cNvPr id="5" name="Text 1"/>
          <p:cNvSpPr/>
          <p:nvPr/>
        </p:nvSpPr>
        <p:spPr>
          <a:xfrm>
            <a:off x="648393" y="6234545"/>
            <a:ext cx="5403273" cy="432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Автор презентации: Presentacium.ru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68138" y="1248987"/>
            <a:ext cx="6816436" cy="7730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4900"/>
              </a:lnSpc>
              <a:buNone/>
            </a:pPr>
            <a:r>
              <a:rPr lang="en-US" sz="3400" b="1" dirty="0">
                <a:solidFill>
                  <a:srgbClr val="000000"/>
                </a:solidFill>
              </a:rPr>
              <a:t>Введение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2768138" y="2327564"/>
            <a:ext cx="6650182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презентации мы рассмотрим принципы работы квантовых компьютеров, их отличия от классических и преимущества. Обсудим текущее состояние исследований в этой области, технологические барьеры и перспективы развития квантовых технологий. Также рассмотрим применение квантовых компьютеров в науке и их влияние на различные индустрии.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50224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Основы квантовых вычислений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Квантовые вычисления основаны на принципах квантовой механики, таких как суперпозиция и запутанность. В отличие от классических битов, которые могут находиться только в состояниях 0 или 1, квантовые биты (кубиты) могут существовать в суперпозиции состояний, что позволяет обрабатывать экспоненциально большее количество данных.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2078182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2036618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3308465"/>
            <a:ext cx="9975273" cy="698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Например, система из 30 кубитов может одновременно выполнять более миллиарда вычислений, которые потребовалось бы осуществить последовательно на классическом компьютере.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330846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326690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Принципы работы квантового компьютера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4513811" y="2078182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Квантовый компьютер оперирует кубитами, которые могут находиться в суперпозиции, представляя одновременно несколько состояний. Благодаря квантовой запутанности, кубиты могут быть связаны так, что состояние одного мгновенно влияет на состояние другого, независимо от расстояния.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513811" y="3840480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Алгоритмы квантовых вычислений способны решать определённые задачи гораздо быстрее классических компьютеров, например, факторизацию больших чисел за десятки миллионов шагов — задачу, которая потребовала бы триллионы операций для традиционных вычислительных систем.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Текущие исследования в области квантовых компьютеров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настоящее время активно разрабатываются квантовые компьютеры с числом кубитов от 50 до 100, что позволяет решать некоторые сложные задачи значительно быстрее классических компьютеров.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Среди наиболее перспективных технологий — алгоритмы на основе квантовой коррекции ошибок, которые могут повысить надёжность вычислений на порядок и более.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3873731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Ведущие мировые лаборатории, такие как IBM и Google, уже достигли значительных успехов в области создания и тестирования квантовых алгоритмов, что приближает момент практического применения квантовых вычислений.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3873731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3832167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Технологические барьеры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Квантовые компьютеры требуют охлаждения до экстремально низких температур, близких к абсолютному нулю (-273,15 °C), для обеспечения стабильной работы квантовых битов. В настоящее время ведущие технологические компании инвестируют миллиарды долларов в разработку квантовых технологий, например, IBM объявила о планах создания 400-кубитного квантового компьютера к концу 2023 года. Несмотря на значительный прогресс, для широкого внедрения квантовых вычислений потребуются дополнительные прорывы в материаловедении и квантовой теории, что может занять ещё несколько десятилетий.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5265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Перспективы развития квантовых технологий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Квантовые технологии обещают революцию в вычислительной мощности: предполагается, что к 2030 году квантовые компьютеры смогут решать определённые задачи в миллионы раз быстрее классических, что откроет новые горизонты в области искусственного интеллекта и криптографии.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523702" y="19950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23702" y="19534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064029" y="4156364"/>
            <a:ext cx="4655127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500 научных и технологических центров по всему миру активно работают над разработкой квантовых алгоритмов и созданием устойчивых к ошибкам квантовых систем.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23702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23702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6882938" y="4156364"/>
            <a:ext cx="4655127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Инвестиции в квантовые технологии уже превышают 2 миллиарда долларов в год, что свидетельствует о высокой заинтересованности и поддержке со стороны государства и частного сектора.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6342611" y="4156364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6342611" y="4114800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9310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Применение квантовых компьютеров в науке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96427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Квантовые компьютеры способны решать задачи, требующие значительных вычислительных мощностей, например, моделирование сложных молекул и химических реакций.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648393" y="3042458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Они могут обрабатывать до $10^{15}$ операций в секунду, что позволяет ускорить расчёты в области квантовой физики в десятки тысяч раз по сравнению с классическими вычислительными системами.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648393" y="4272742"/>
            <a:ext cx="5818909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Это открывает новые горизонты для разработки инновационных материалов и лекарственных препаратов, оптимизируя процессы исследования и сокращая время вывода новых продуктов на рынок.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Влияние на индустрию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648393" y="2078182"/>
            <a:ext cx="5818909" cy="282632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Квантовые вычисления обладают потенциалом ускорить научные исследования в десятки раз, что может привести к открытию новых материалов и лекарств. По оценкам экспертов, к 2030 году рынок квантовых технологий может достичь объёма в 1 триллион долларов, что демонстрирует значительный интерес инвесторов и корпораций к этой сфере. Ожидается, что первые квантовые компьютеры станут доступны крупным исследовательским центрам и корпорациям уже к концу текущего десятилетия, изменяя ландшафт высокотехнологичных отраслей.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Проекты и инициативы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рамках программы Quantum Computing Initiative компании IBM ведется разработка 127-кубитного квантового процессора, который демонстрирует значительное улучшение в алгоритмах квантовой оптимизации.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31520" y="166254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1520" y="1620982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271847" y="2909455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Проект Quantum Artificial Intelligence Lab при поддержке NASA и Google направлен на создание алгоритмов искусственного интеллекта, которые будут работать на квантовых компьютерах, что открывает новые перспективы в анализе больших данных.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909455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1520" y="2867891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271847" y="4139738"/>
            <a:ext cx="66501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Более 150 научных исследований и разработок в области квантовых вычислений ведется в ведущих университетах мира, включая MIT и Гарвард, что способствует ускорению практического внедрения квантовых технологий.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731520" y="413973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1520" y="4098175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24455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315884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Международные исследования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315884" y="2078182"/>
            <a:ext cx="3906982" cy="30923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2019 году Google анонсировала квантовый процессор Sycamore, который выполнил задачу, на решение которой у существующих суперкомпьютеров ушло бы около 10 тысяч лет, за 200 секунд. Исследования в области квантовых вычислений ведутся в более чем 40 странах, и в них участвуют такие компании, как IBM, Microsoft и Intel, а также ведущие научные центры по всему миру.</a:t>
            </a:r>
            <a:endParaRPr lang="en-US" sz="1500" dirty="0"/>
          </a:p>
        </p:txBody>
      </p:sp>
      <p:sp>
        <p:nvSpPr>
          <p:cNvPr id="6" name="Text 2"/>
          <p:cNvSpPr/>
          <p:nvPr/>
        </p:nvSpPr>
        <p:spPr>
          <a:xfrm>
            <a:off x="4389120" y="2078182"/>
            <a:ext cx="3906982" cy="123028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По прогнозам экспертов, в ближайшие 10–15 лет квантовые компьютеры станут более доступными и начнут активно применяться в различных сферах.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417715"/>
            <a:ext cx="10141527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Время появления квантовых компьютеров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1662545"/>
            <a:ext cx="4156364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Впервые идея квантовых вычислений была предложена в 1980 году физиком Ричардом Фейнманом. Первые практические шаги в создании квантового компьютера были сделаны в 1994 году, когда Питер Шор представил алгоритм, который доказал возможность факторизации больших чисел на квантовом компьютере.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271847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71847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6675120" y="1662545"/>
            <a:ext cx="4156364" cy="14962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 2019 году Google объявила о достижении квантового превосходства, выполнив на квантовом процессоре задачу, которая для классического компьютера потребовала бы миллионы лет.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675120" y="1122218"/>
            <a:ext cx="498764" cy="498764"/>
          </a:xfrm>
          <a:prstGeom prst="roundRect">
            <a:avLst>
              <a:gd name="adj" fmla="val 16667"/>
            </a:avLst>
          </a:prstGeom>
          <a:solidFill>
            <a:srgbClr val="72A0E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105593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1082733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Будущее квантовых вычислений</a:t>
            </a:r>
            <a:endParaRPr lang="en-US" sz="2200" dirty="0"/>
          </a:p>
        </p:txBody>
      </p:sp>
      <p:sp>
        <p:nvSpPr>
          <p:cNvPr id="5" name="Text 1"/>
          <p:cNvSpPr/>
          <p:nvPr/>
        </p:nvSpPr>
        <p:spPr>
          <a:xfrm>
            <a:off x="5636029" y="2078182"/>
            <a:ext cx="5818909" cy="22943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Диаграмма показывает прогнозные сроки появления различных типов квантовых компьютеров. Параметры представлены в процентах от общего времени до массового внедрения и измеряются в процентах от предполагаемого времени до массового использования квантовых компьютеров. Эксперты предполагают, что квантовые компьютеры для научных исследований появятся примерно через 25% от общего времени до массового использования.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51665" y="1248987"/>
            <a:ext cx="5985164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Спасибо за внимание!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6051665" y="2327564"/>
            <a:ext cx="5818909" cy="17622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Спасибо за внимание. В этой презентации мы рассмотрели принципы работы квантовых компьютеров, их преимущества и технологические барьеры, а также обсудили перспективы развития квантовых технологий и их применение в науке. Надеемся, что представленная информация будет полезна для дальнейшего изучения этой захватывающей области.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2026-09-08T20:12:01Z</dcterms:created>
  <dcterms:modified xsi:type="dcterms:W3CDTF">2026-09-08T20:12:01Z</dcterms:modified>
</cp:coreProperties>
</file>