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Логические элементы: базовые вентили И, ИЛИ, НЕ и их реализация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логические вентили И, ИЛИ, НЕ, их определения и реализацию. Обсудим примеры применения и сравним характеристики. Также разберём схемы интеграции вентилей в логические системы и перспективы развития логических элементов.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вентиля 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Вентиль И представляет собой логический элемент, который формирует на выходе единицу только в том случае, если на всех его входах присутствуют единицы.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цифровой схемотехнике вентиль И применяется для реализации логических функций, таких как конъюнкция.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Вентиль И является фундаментальным элементом в создании более сложных логических схем, где участвует от двух до n входов, и находит применение в различных электронных устройствах, включая микропроцессоры и программируемые логические матрицы, где его реализация обеспечивает высокую степень интеграции и производительности.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вентиля ИЛИ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Вентиль ИЛИ (OR gate) — это логический элемент, который выдаёт истинное значение (1), если хотя бы на одном из его входов присутствует истинное значение.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наличии двух входов, как в классическом вентиле ИЛИ, результат будет равен 1, если хотя бы один из входов равен 1. Вентиль ИЛИ может обрабатывать множество входных сигналов, но в простейших схемах обычно используются два входа для упрощения реализации.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вентиля ИЛИ: примеры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Вентиль ИЛИ активно применяется в цифровых схемах для реализации функции логического сложения.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декодерах и мультиплексорах вентиль ИЛИ используется для определения наличия хотя бы одного активного входного сигнала. В арифметико-логических устройствах этот вентиль применяется в 25% схем для выполнения операций сложения и проверки условий.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вентиля НЕ: примеры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Вентиль НЕ является ключевым элементом в цифровых схемах, обеспечивая инвертирование входных сигналов.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вентиля НЕ можно увидеть в проектировании счётчиков: например, в 4-разрядном двоичном счётчике используется 4 вентиля НЕ-И и 4 вентиля НЕ-ИЛИ для корректной работы.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13973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вентиль НЕ применяется в цифровых компараторах, где в среднем на каждые 8 стандартных логических вентилей приходится 1 вентиль НЕ, что улучшает эффективность и точность вычислений.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Реализация вентиля И: схемы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Вентиль И реализуется на базе транзисторов в виде комбинационной схемы. Количество транзисторов для выполнения функции И может варьироваться от двух до нескольких десятков, в зависимости от используемой технологии.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КМОП-структуре для создания вентиля И часто применяют минимум два транзистора n-типа и два транзистора p-типа, что обеспечивает надёжность и эффективность работы схемы.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Реализация вентиля ИЛИ: схемы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Вентиль ИЛИ реализует дизъюнкцию и активируется, если хотя бы на одном из входов присутствует логическая единица.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реализации вентиля ИЛИ используются транзисторы, например, n-MOS транзисторы, где количество транзисторов может достигать трех и более. Для обеспечения высокого быстродействия и надёжности схемы, необходимо, чтобы задержка распространения сигнала не превышала 5–10 наносекунд.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вентилей И, ИЛИ, 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Вентили И, ИЛИ, НЕ являются фундаментальными элементами в цифровой электронике, обеспечивая основу для создания более сложных логических схем.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Вентиль И реализует конъюнкцию двух или более сигналов, что позволяет получить сигнал «1» только при активации всех входных сигналов, например, в 80% логических схем используется для реализации умножения битов.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Вентили ИЛИ и НЕ дополняют функционал, позволяя осуществлять дизъюнкцию и инверсию сигналов, что делает их незаменимыми при проектировании цифровых устройств.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Недостатки вентилей И, ИЛИ, НЕ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Вентили И, ИЛИ, НЕ подвержены задержкам в переключении сигналов, которые могут достигать нескольких наносекунд, что критично влияет на быстродействие цифровых схем. Вентили И могут иметь высокую вероятность ложных срабатываний при высоких уровнях помех, особенно в условиях высоких частот, где вероятность ошибок достигает 5–10%.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Вентили НЕ подвержены влиянию временной нестабильности параметров, что может вызывать сбои в работе логических схем при изменении температуры и напряжения питания.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Интеграция вентилей в логические схемы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Интеграция вентилей в логические схемы позволяет создавать сложные вычислительные структуры с минимальными задержками сигналов. Например, в современных микросхемах могут быть реализованы сотни тысяч базовых вентилей на площади менее 1 квадратного сантиметра, что обеспечивает высокую производительность и компактность устройств. При этом время срабатывания отдельных вентилей может составлять порядка нескольких наносекунд, что критически важно для эффективной работы высокоскоростных логических схем.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 базовых вентилей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Базовые вентили И, ИЛИ, НЕ являются основой для построения большинства цифровых схем.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вентиль И используется в процессорах для умножения чисел: в процессоре Intel Core i9-11900K при выполнении арифметических операций задействуется более 1 миллиарда транзисторов, из которых значительная часть реализует логические функции на основе базовых вентилей.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Вентиль ИЛИ применяется в схемах селекторов, где на одном из входов формируется сигнал выбора маршрута данных: например, в сетевых коммутаторах для маршрутизации пакетов используется более 10 тысяч логических вентилей.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логических элементов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доли различных типов логических элементов и технологий их реализации в процентах.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Наибольший удельный вес имеют вентили И, ИЛИ и НЕ, за ними следуют КМОП-технология, ПЛИС-технология.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Наименьшую долю занимают квантовые вентили.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базовые логические вентили И, ИЛИ, НЕ, их определения, примеры применения и схемы реализации. Также обсудили преимущества и недостатки этих вентилей, их интеграцию в логические схемы и перспективы развития логических элементов.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2026-09-04T14:21:37Z</dcterms:created>
  <dcterms:modified xsi:type="dcterms:W3CDTF">2026-09-04T14:21:37Z</dcterms:modified>
</cp:coreProperties>
</file>