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539933"/>
            <a:ext cx="5153891" cy="34913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6700"/>
              </a:lnSpc>
              <a:buNone/>
            </a:pPr>
            <a:r>
              <a:rPr lang="en-US" sz="3000" b="1" dirty="0">
                <a:solidFill>
                  <a:srgbClr val="000000"/>
                </a:solidFill>
              </a:rPr>
              <a:t>Ложные воспоминания: Эксперимент Элизабет Лофтус (как нам внушают то, чего не было)</a:t>
            </a:r>
            <a:endParaRPr lang="en-US" sz="3000" dirty="0"/>
          </a:p>
        </p:txBody>
      </p:sp>
      <p:sp>
        <p:nvSpPr>
          <p:cNvPr id="5" name="Text 1"/>
          <p:cNvSpPr/>
          <p:nvPr/>
        </p:nvSpPr>
        <p:spPr>
          <a:xfrm>
            <a:off x="648393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Психологические механизмы ложных воспоминаний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Эксперименты Элизабет Лофтус показали, что внушение может формировать ложные воспоминания у 25% участников, в то время как контрольные группы без внушения демонстрировали такой эффект лишь у 6%.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2909455"/>
            <a:ext cx="66501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Установлено, что повторение ложной информации увеличивает её восприятие как правдивой, и в 70% случаев участники соглашались с неверными утверждениями через несколько месяцев после эксперимента.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1271847" y="4139738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Механизм подтверждения ожиданий также играет роль: люди склонны запоминать информацию, соответствующую их представлениям, даже если она не соответствует действительности.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015047" y="1082733"/>
            <a:ext cx="4073236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на общественное мнение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015047" y="2078182"/>
            <a:ext cx="3906982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экспериментах Элизабет Лофтус было показано, что ложные воспоминания могут формироваться под воздействием внешних факторов, например, в 22% случаев участники исследования припомнили детали события, которых на самом деле не было, после наводящих вопросов.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8088284" y="2078182"/>
            <a:ext cx="3906982" cy="309233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Влияние на общественное мнение проявляется в том, что подобные искажения могут приводить к ложным обвинениям или неверной интерпретации событий, как в 30% случаев опрошенные утверждали о наличии в памяти эпизодов, которых на самом деле не происходило. Это демонстрирует, как легко можно манипулировать человеческими воспоминаниями и общественным мнением.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Практическое применение исследований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Исследования Элизабет Лофтус показывают, что внушение ложных воспоминаний может достигать 25% в некоторых экспериментальных условиях.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290945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Результаты имеют практическое значение для судебной системы: по меньшей мере в 70% случаев ложные воспоминания свидетелей могут существенно влиять на исход дел.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1271847" y="3873731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Понимание механизмов ложных воспоминаний критически важно для повышения точности свидетельских показаний и улучшения системы правосудия.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Выводы эксперимента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результаты эксперимента, где участникам предлагали информацию, которая могла сформировать ложные воспоминания. 50% участников уверены в реальности события, 30% сомневаются, а 20% отрицают его реальность. Параметры представлены в процентах.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51665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6051665" y="2327564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феномен ложных воспоминаний, изучили методы их исследования и обсудили влияние на различные сферы жизни. Мы также проанализировали эксперимент Элизабет Лофтус и увидели, как ложные воспоминания могут воздействовать на восприятие событий и формирование общественного мнения.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этой презентации мы рассмотрим эксперименты Элизабет Лофтус, посвящённые ложным воспоминаниям, разберёмся в механизмах их формирования, а также обсудим влияние таких воспоминаний на восприятие и юридическую практику. Особое внимание будет уделено типам ложных воспоминаний и примерам из повседневной жизни.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Биография Элизабет Лофтус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Элизабет Лофтус — выдающийся психолог, родившаяся 16 октября 1944 года.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232756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ADA3F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232756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4389120" y="2078182"/>
            <a:ext cx="3325091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Она получила степень доктора философии в Университете Колгейт в 1965 году.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4389120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ADA3F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389120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8545484" y="2078182"/>
            <a:ext cx="3325091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За свою карьеру Лофтус опубликовала более 700 научных работ и внесла значительный вклад в изучение механизмов памяти и формирования ложных воспоминаний.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8545484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ADA3F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45484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Понятие ложных воспоминаний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Ложные воспоминания — это искажения реальных событий или воспоминания о событиях, которых не было.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2909455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Исследования показывают, что примерно 25% участников экспериментов Элизабет Лофтус формируют ложные воспоминания о событиях, которых на самом деле не происходило, после воздействия внушающих факторов.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4139738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явление активно изучается в контексте юридической психологии и может приводить к серьёзным ошибкам в воспоминаниях о событиях, например, в свидетельских показаниях.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ложных воспоминаний на восприятие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исследованиях Элизабет Лофтус было показано, что ложные воспоминания могут существенно исказить восприятие событий: в одном из экспериментов 25% участников «вспомнили» детали, которых не было в исходном описании, что демонстрирует уязвимость человеческой памяти к внушению.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ADA3F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241964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Кроме того, в сериях тестов, где применялись разные методики, было выявлено, что ложные воспоминания могут быть столь же яркими и детальными, как и реальные, что затрудняет их различение даже для самих участников эксперимента. Такие данные подчёркивают важность критического подхода к воспоминаниям в повседневной жизни и в юридической практике.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2419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ADA3F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004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Типы ложных воспоминаний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исследованиям, ложные воспоминания можно разделить на несколько типов.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псевдопамять — это когда человек вспоминает события, которых не было, основываясь на деталях реальных событий. Эксперименты показывают, что около 25% участников создают ложные воспоминания, принимая предложенную информацию за свою. Также существуют искажения памяти, когда реальные события смешиваются с вымышленными, что ведёт к созданию новой, неверной версии прошлого.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ложных воспоминаний в повседневной жизни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исследованиям, около 25% людей испытывают ложные воспоминания, например, могут помнить событие, которого не было, или искажать детали реальных событий.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2909455"/>
            <a:ext cx="66501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Исследования показывают, что примерно в 60% случаев участники экспериментов вспоминали подробности, которые им внушили, при этом 30% из них утверждали, что вновь переживали реальные ощущения, хотя на самом деле события не происходили.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1271847" y="4139738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явление может приводить к серьёзным последствиям в повседневной жизни, например, к ошибочному опознанию лиц в ситуациях, связанных с безопасностью.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Методы исследования ложных воспоминаний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513811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экспериментах Элизабет Лофтус для изучения ложных воспоминаний применялись различные методики, включая метод «подсадных пассажиров» и демонстрации видеофрагментов.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513811" y="3740727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Участникам предлагали вспомнить события, которых на самом деле не было, и оценивали процент «вспомнивших» это событие, достигающий в некоторых группах до 25%. Также использовались контрольные вопросы для выявления различий между реальными и ложными воспоминаниями.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на юридическую практику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Исследования Элизабет Лофтус показали, что ложные воспоминания могут существенно влиять на судебные решения: в экспериментах было выявлено, что 25% участников создавали ложные воспоминания о событиях, которых не было, что может приводить к ошибочным обвинениям. Также было обнаружено, что 70% людей, которым внушили ложные воспоминания, верили в их истинность и могли убедительно рассказывать о них. Это подчёркивает необходимость более тщательного подхода к сбору и анализу доказательств в юридической практике.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2026-09-02T15:15:25Z</dcterms:created>
  <dcterms:modified xsi:type="dcterms:W3CDTF">2026-09-02T15:15:25Z</dcterms:modified>
</cp:coreProperties>
</file>