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000" b="1" dirty="0">
                <a:solidFill>
                  <a:srgbClr val="000000"/>
                </a:solidFill>
              </a:rPr>
              <a:t>«Мастер и Маргарита» </a:t>
            </a:r>
            <a:pPr algn="r" indent="0" marL="0">
              <a:lnSpc>
                <a:spcPts val="8100"/>
              </a:lnSpc>
              <a:buNone/>
            </a:pPr>
            <a:r>
              <a:rPr lang="en-US" sz="30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3000" b="1" dirty="0">
                <a:solidFill>
                  <a:srgbClr val="000000"/>
                </a:solidFill>
              </a:rPr>
              <a:t>М.А. Булгакова: </a:t>
            </a:r>
            <a:pPr algn="r" indent="0" marL="0">
              <a:lnSpc>
                <a:spcPts val="8100"/>
              </a:lnSpc>
              <a:buNone/>
            </a:pPr>
            <a:r>
              <a:rPr lang="en-US" sz="3000" b="1" dirty="0">
                <a:solidFill>
                  <a:srgbClr val="000000"/>
                </a:solidFill>
              </a:rPr>
              <a:t>Три уровня реальности (Москва, Ершалаим, Вечность)</a:t>
            </a:r>
            <a:pPr algn="r" indent="0" marL="0">
              <a:lnSpc>
                <a:spcPts val="8100"/>
              </a:lnSpc>
              <a:buNone/>
            </a:pPr>
            <a:r>
              <a:rPr lang="en-US" sz="3000" dirty="0">
                <a:solidFill>
                  <a:srgbClr val="000000"/>
                </a:solidFill>
              </a:rPr>
              <a:t>
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многоуровневую структуру романа «Мастер и Маргарита», включая Москву как символ современного города, Ершалаим как историческую и философскую составляющую, а также Вечность как метафизический пласт. Особое внимание будет уделено сравнению Москвы и Ершалаима, символике и анализу основных тем произведения.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Москва как современный город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Москва начала XX века представляла собой динамично развивающийся мегаполис с населением более 1,8 миллиона человек.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городе было проложено более 600 километров трамвайных путей, а количество телефонных аппаратов превысило 60 тысяч. Архитектура Москвы включала в себя как старинные здания, так и новые сооружения в стиле модерн и неоклассицизм.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Ершалаим в романе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Ершалаиме начала нашей эры происходят события, описанные во второй части романа «Мастер и Маргарита». Понтий Пилат, ключевой персонаж, в течение одной ночи совершает 27 действий, что подчёркивает стремительность и драматизм его решений.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Описание Ершалаима насыщено историческими деталями и аллюзиями на библейские тексты, создавая атмосферу глубокой древности и трагизма.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Москва и мистика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«Мастер и Маргарита» Москва предстаёт не просто как город, а как пространство, где переплетаются реальность и мистика: более 200 литературных и реальных адресов города описаны в произведении, что позволяет читателю погружаться в атмосферу времени и места действия.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158836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Булгаков мастерски передаёт дух Москвы начала XX века, используя в том числе конкретные детали и зарисовки быта, которые создают ощущение присутствия в городе и усиливают мистическую составляющую.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389120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Москва в романе становится не только фоном для развития сюжета, но и одним из ключевых персонажей, влияющим на судьбы героев, наряду с Ершалаимом и Вечностью.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Ершалаим и историческая достоверность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древним рукописям, упоминания Ершалаима датируются I веком нашей эры, что подчёркивает историческую глубину этого города, служащего фоном для событий, описанных в романе Булгакова. В романе детально описаны архитектурные детали и обычаи того времени, что свидетельствует о тщательной проработке исторического контекста автором.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Упоминание Понтия Пилата, прокуратора Иудеи, и других исторических персонажей, таких как Иешуа Га-Ноцри, придаёт повествованию особую достоверность и погружает читателя в атмосферу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Вечность и метафизика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«Мастер и Маргарита» М. 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Булгакова вечность предстаёт как метафизическая реальность, взаимодействующая с обыденной жизнью Москвы и библейскими событиями в Ершалаиме.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Взаимодействие этих трёх уровней реальности создаёт сложную философскую систему, в которой вечность приобретает конкретные черты, связывая времена и пространства через символические образы и мистические события, что позволяет читателю осмыслить вечные вопросы бытия и моральные дилеммы.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 Москвы в романе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Москва в романе «Мастер и Маргарита» представлена не только как реальный город начала XX века, но и как место, где переплетаются мистические силы.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произведении около 30 описаний московских улочек, зданий и обычаев того времени, что позволяет читателю ощутить атмосферу эпохи и контраст между обыденным и сверхъестественным. Число 3, символизирующее три уровня реальности, пронизывает Москву, усиливая мистическое восприятие города.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Вечные темы в романе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«Мастер и Маргарита» М. А. Булгакова три вечные темы — любовь, добро и зло — переплетаются в одну сюжетную линию, отражающую человеческие пороки и добродетели. На примере Мастера и Маргариты автор показывает, что в эпоху атеизма и бездуховности настоящая любовь не умирает, а проходит через испытания, сохраняя в себе 100% силы и глубины чувств. Число 13, упоминание Воландом числа 12 — ключевые в произведении, подчёркивающие сакральность и мистику происходящего.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Москвы в сюжете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Москва в романе «Мастер и Маргарита» представлена как реальный город начала XX века с его бытовыми и социальными реалиями.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произведении около 30 персонажей связаны с московской жизнью, их судьбы переплетаются на фоне более чем 20 локаций города.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Столица становится ареной мистических событий, которые обнажают её противоречия и тайны, отражая взаимодействие трёх уровней реальности в произведении.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Ершалаимские мотивы в повествовании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«Мастер и Маргарита» Ершалаимские мотивы занимают около 25% объёма произведения, что позволяет глубже раскрыть философские и нравственные проблемы.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Описания Ершалаима не только переносят читателя в древнюю Иудею, но и служат зеркальным отражением современной Булгакову Москвы, создавая сложную многоуровневую структуру повествования. В этих мотивах зашифровано более 30 отсылок к библейским сюжетам, что обогащает произведение и придаёт ему особую атмосферу.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уровней реальности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«Мастер и Маргарита» Михаила Булгакова три уровня реальности переплетаются, создавая сложную и многогранную картину. Москва 30-х годов XX века, где происходят ключевые события, служит фоном для философских размышлений о природе добра и зла.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Ершалаимские главы, описывающие события, связанные с Иешуа Га-Ноцри, вводят в повествование элементы вечной борьбы между светом и тьмой, делая этот уровень реальности мостом между прошлым и вечным.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и глубина романа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частоту упоминания различных аспектов романа «Мастер и Маргарита» М. А. Булгакова. Параметры представлены в виде единиц (ед.) и отражают количество упоминаний в контексте анализа. Изображены символика разных уровней реальности, мотивы и образы персонажей, а также элементы фантастики и сатиры.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многоуровневую структуру романа «Мастер и Маргарита», включая Москву как современный город, Ершалаим как исторический пласт и Вечность как метафизический уровень. Мы проанализировали символику и взаимодействие этих уровней реальности, углубившись в темы мистики, исторической достоверности и вечных вопросов, что позволяет увидеть богатство и сложность произведения Булгакова.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2026-09-04T08:41:47Z</dcterms:created>
  <dcterms:modified xsi:type="dcterms:W3CDTF">2026-09-04T08:41:47Z</dcterms:modified>
</cp:coreProperties>
</file>