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Математика теней: Как по тени определить высоту объекта?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по тени можно определить высоту объекта, познакомимся с основными понятиями и типами теней. Сравним различные методы определения высоты, включая метод подобия треугольников, и изучим примеры из архитектуры, природы и астрономии. Также обсудим инструменты для измерений и современные технологии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Тень — это область пространства, куда не попадает свет от источника.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789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определить высоту объекта по его тени, необходимо измерить длину тени и длину перпендикуляра от основания объекта до точки на земле, где заканчивается тень, затем воспользоваться тригонометрическими соотношениями, например, соотношением тангенса угла падения света к отношению высоты объекта к длине его тени. Этот метод основан на принципе подобия треугольников и позволяет достаточно точно вычислить высоту, при условии, что угол падения света остаётся постоянным.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789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теней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угла падения света тени могут быть параллельными (например, при освещении точечным источником света, расположенным высоко над объектом) или сходящимися (при боковом освещении).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расчёта высоты объекта по параллельным теням необходимо знать длину тени и применять тригонометрические функции.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сходящихся теней также требуется учитывать расстояние между объектом и источником света, которое может быть измерено для более точного определения высоты.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соотношений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диаграмме соотношений показано, как изменение высоты источника света влияет на длину тени объекта.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угле освещения в 30 градусов и высоте объекта 2 метра тень будет иметь длину примерно 3,46 метра, что позволяет рассчитать высоту объекта, зная длину его тени и угол падения света.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Используя эту диаграмму, можно с высокой точностью определять высоту различных объектов, измеряя длину их тени и учитывая угол освещения.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 природе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природе высота объектов часто определяется по их теням, например, в полдень, когда тень наиболее короткая, солнечные лучи падают под углом примерно 90 градусов к горизонту, что позволяет точно рассчитать соотношения длины объекта и его тени. Известный пример — солнечные часы, где тень от гномона меняет свою длину в течение дня, указывая время. Также в джунглях Южной Америки встречаются растения, высота которых достигает 80 метров, и их тень в солнечный день может распространяться на десятки метров, что позволяет исследователям оценивать их высоту, сравнивая с другими известными объектами.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измерений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измерения высоты объекта по его тени используются различные инструменты, такие как гониометр, который позволяет определить угол падения света, а также рулетка для измерения расстояний и лазерный дальномер, обеспечивающий высокую точность измерений до 100 метров с погрешностью менее 1 миллиметра. Кроме того, можно применять простые геометрические построения, например, подобие треугольников, что облегчает расчёт при наличии базовых данных о длине тени и высоте известного объекта.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применения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Используя математические методы анализа теней, можно с высокой точностью определить высоту зданий и сооружений, например, отклонение от проектных значений может составлять менее 1%, что важно для архитектурных изысканий и инженерных расчётов.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геодезии и картографии этот метод позволяет корректировать высотные параметры местности с точностью до сантиметров, что критически важно для создания точных карт и топографических планов.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таких расчётов в археологии помогает определить размеры древних сооружений и понять их архитектурный замысел, что способствует более глубокому изучению истории и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Расчёт высоты по тени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расчёта высоты объекта по тени необходимо знать длину тени и угол её наклона относительно горизонта. Предположим, длина тени составляет 15 метров, а угол наклона равен 30 градусам.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случае, используя тригонометрические функции, можно вычислить высоту объекта, которая составит приблизительно 25,98 метров, что демонстрирует, как математика помогает решать практические задачи.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 архитектуры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Пирамиды Хеопса в Египте отбрасывают тень длиной до 1200 метров в полдень, позволяя приблизительно определить их высоту в 138 метров с учётом угла падения солнечных лучей.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Афинах, на древнем Акрополе, тени служили архитекторам в античности для ориентации колонн и портиков, создавая визуальную гармонию, что видно, например, при отклонении тени на 45 градусов.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Римский форум был спроектирован так, что в определённые часы тени подчёркивали его геометрию, делая видимыми точные размеры и пропорции строений.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 астрономии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древности астрономы использовали тени для измерения высот небесных тел: например, высота Солнца в момент летнего солнцестояния в Северном полушарии достигает 77°32' над горизонтом, что позволило учёным того времени вычислить важные астрономические параметры.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помощью метода тени была определена высота Великой пирамиды Хеопса в Египте — она составляет примерно 146 метров, что подтверждается археологическими данными и историческими источниками.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исследователи применяют принципы геометрии тени для анализа траекторий комет и астероидов, обеспечивая более точные расчёты их сближения с Землёй.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исторических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представлен анализ исторических методов измерения высоты объектов по тени, включая использование прямого угла, когда высота объекта и длина его тени образуют прямоугольный треугольник.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789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древнеегипетской практике, высота объекта вычислялась путем деления длины тени на коэффициент, который определялся углом солнца над горизонтом.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789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метод, хотя и не всегда точен, доказал свою эффективность в древние времена, позволяя строителям и архитекторам точно планировать конструкции с учетом угла падения солнечных лучей.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789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технологии измерения высоты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различные методы измерения высоты и их точность. Параметры — методы измерения (триангуляция, лазерная дальнометрия и т. д.) и точность измерения высоты (в метрах).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методы определения высоты объектов по их тени, от классических подходов до современных технологий. Особое внимание было уделено практическому применению этих методов в архитектуре, астрономии и других областях. Мы надеемся, что эта информация будет полезна для ваших будущих исследований и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2026-09-04T08:28:56Z</dcterms:created>
  <dcterms:modified xsi:type="dcterms:W3CDTF">2026-09-04T08:28:56Z</dcterms:modified>
</cp:coreProperties>
</file>