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100" b="1" dirty="0">
                <a:solidFill>
                  <a:srgbClr val="000000"/>
                </a:solidFill>
              </a:rPr>
              <a:t>Математика в кино: как математика помогает создавать спецэффекты (Pixar)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математика применяется в кино для создания спецэффектов и анимации. Мы обсудим основные методы и алгоритмы, включая тригонометрию, геометрию, алгебру и теорию вероятностей. Также поговорим о примерах успешного применения математических решений в кино и перспективах развития этих методов.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математики в анимации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анимационной студии Pixar для создания реалистичной анимации используются сложные математические модели.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для моделирования движения жидкости и газов применяются уравнения Навье-Стокса, которые требуют решения систем дифференциальных уравнений.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позволяет аниматорам добиваться плавных и естественных переходов в сценах с водой и дымом, что значительно улучшает визуальное восприятие мультфильмов.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математические методы в спецэффектах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создания реалистичных спецэффектов в кино используются различные математические методы, включая численное моделирование физических процессов.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алгоритмы расчёта движения жидкостей и газов на основе уравнений Навье-Стокса позволяют добиться высокой точности и детализации при визуализации водопадов и взрывов.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Pixar эти методы используются для моделирования сложных физических взаимодействий в анимационных сценах, что обеспечивает высокое качество и реализм визуальных эффектов.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Использование геометрии для создания форм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создания трёхмерных моделей объектов в анимации Pixar используются сложные геометрические алгоритмы. Например, при моделировании форм персонажей и объектов применяются математические уравнения кривых Безье, что позволяет создавать плавные и реалистичные изгибы.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кривые описываются с помощью контрольных точек и коэффициентов, что даёт возможность точно настраивать формы и анимацию, достигая высокого качества визуализации.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алгебры в моделировании движения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Алгебра позволяет моделировать сложные траектории движения объектов в трехмерном пространстве с высокой точностью, что критически важно для создания реалистичных сцен в кино. С помощью алгебраических уравнений можно предсказывать поведение объектов при различных физических воздействиях, например, при столкновении или взаимодействии с гравитацией, что позволяет аниматорам Pixar создавать плавные и естественные движения персонажей и элементов окружающей среды. В анимации Pixar используются тысячи таких расчетов для обеспечения реалистичности движения, что делает фильмы более увлекательными и визуально впечатляющими для зрителей.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Математические модели для физических явлений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студии Pixar для моделирования физических явлений, таких как движение жидкостей и газов, используются системы уравнений Навье-Стокса, включающие более 20 переменных и описывающие динамику среды с точностью до тысячных долей секунды.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Алгоритмы решают эти уравнения с помощью метода конечных объёмов, что позволяет достичь высокой детализации спецэффектов и реалистичного отображения взаимодействия объектов в сценах.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математических моделей обеспечивает Pixar возможность визуализации сложных физических процессов с учётом до 100 различных параметров среды, что делает спецэффекты в анимационных фильмах особенно впечатляющими.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применения математического моделирования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анимационной студии Pixar математическое моделирование используется для создания реалистичной динамики жидкостей, например, при симуляции волн и потоков воды в фильме «В поисках Немо». При помощи сложных алгоритмов были рассчитаны более 10 миллионов параметров для создания движения каждой капли дождя в сцене из «Up», что позволило достичь высокой детализации и естественности эффектов.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в анимационных фильмах применяются методы Монте-Карло для моделирования вероятности различных сценариев поведения объектов в сцене, что улучшает визуальное восприятие и динамику кадров.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теории вероятностей в спецэффектах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вероятностей играет ключевую роль в создании реалистичных визуальных эффектов, позволяя аниматорам моделировать случайные события и процессы с высокой точностью. Например, при генерации движений персонажей и объектов учитываются вероятностные распределения, что обеспечивает естественное и непредсказуемое поведение в заданных рамках.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позволяет Pixar создавать впечатляющие сцены, где каждый элемент взаимодействует в соответствии с законами вероятности, достигая эффекта полной интеграции в киноповествование.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Визуализация математических моделей в анимации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анимационных фильмах Pixar визуализация математических моделей играет ключевую роль в создании реалистичных физических эффектов.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CF5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17578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уравнения Навье-Стокса, описывающие движение жидкостей, позволяют аниматорам точно моделировать потоки воздуха и воды с точностью до 1000 кадров в секунду.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CF5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17578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обеспечивает плавность и реалистичность анимационных сцен, что особенно важно при создании сложных взаимодействий объектов в пространстве.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CF5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17578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математических решений в кино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фильме «Валли» математические модели позволили создать реалистичную анимацию движения робота, учитывающую законы физики и гравитацию.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создании мультфильма «История игрушек» применялись алгоритмы для моделирования взаимодействия игрушек, основанные на принципах динамики твёрдых тел, что добавило анимациям дополнительную реалистичность и детализацию.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«Суперсемейке» для моделирования физики одежды и тканей использовались уравнения Навье-Стокса, что позволило достичь высокой степени реалистичности движений персонажей.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математических моделей на качество спецэффектов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Математические модели позволяют Pixar точно рассчитывать освещение и тени, что критически важно для создания фотореалистичных сцен.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использование алгоритмов на основе метода Монте-Карло повышает точность рендеринга на 30–40%, улучшая общее визуальное восприятие.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особенно заметно в сложных сценах с множеством источников света, где корректное моделирование улучшает реалистичность изображения на 20–25%.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математических методов в анимации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демонстрирует применение математических методов в анимации. Параметры представлены в виде доли применения различных методов (в процентах) для создания спецэффектов в кино.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использование алгоритмов машинного обучения для анимации персонажей составляет 45%, а применение методов для создания реалистичных движений достигает 60%.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рассмотрели, как математика используется для создания спецэффектов и анимации в кино. Мы изучили основные математические методы, применение тригонометрии, геометрии, алгебры, а также примеры успешного использования математических решений. Надеемся, что это поможет вам лучше понять роль математики в современном кинопроизводстве.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2026-09-12T18:55:12Z</dcterms:created>
  <dcterms:modified xsi:type="dcterms:W3CDTF">2026-09-12T18:55:12Z</dcterms:modified>
</cp:coreProperties>
</file>