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Механические колебания: пружинный и математический маятник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механические колебания на примере пружинного и математического маятников. Узнаем определения и основные характеристики каждого типа маятника, сравним их параметры и обсудим формулы для расчёта периода колебаний. Особое внимание уделим влиянию длины, массы и амплитуды на период колебаний, а также применению маятников в практике.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пружинного маятника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Пружинный маятник — это система, состоящая из груза массой $m$, прикреплённого к пружине с коэффициентом жёсткости $k$.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положении равновесия пружина не деформирована, а при выведении груза из положения равновесия на расстояние $x$ возникает сила упругости, стремящаяся вернуть груз в исходное состояние.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Период колебаний пружинного маятника $T$ можно вычислить по формуле $T = 2\pi \sqrt{\frac{m}{k}}$, где $T$ измеряется в секундах, $m$ — в килограммах, а $k$ — в ньютонах на метр.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характеристики пружинного маятника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Пружинный маятник характеризуется периодом колебаний, который зависит от массы груза и жёсткости пружины. Например, при массе груза 0,5 кг и жёсткости пружины 10 Н/м период колебаний составляет примерно 0,314 секунды.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уменьшения периода колебаний в два раза необходимо увеличить жёсткость пружины до 40 Н/м, оставив массу груза неизменной.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Определение математического маятника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Математический маятник — это система, состоящая из материальной точки, подвешенной на нерастяжимой нити длиной $l$, в плоскости колебаний которой действуют только сила тяжести и сила упругости.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Период колебаний математического маятника $T$ определяется формулой $T = 2\pi\sqrt{\frac{l}{g}}$, где $g$ — ускорение свободного падения, примерно равное $9{,}8 \text{ м/с}^2$.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малых амплитудах колебаний период практически не зависит от начальной фазы и начальной скорости.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характеристики математического маятника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Математический маятник представляет собой идеализированную модель, где период колебаний \( T \) зависит от длины нити \( l \) и ускорения свободного падения \( g \), согласно формуле \( T = 2\pi\sqrt{\frac{l}{g}} \).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длине нити 1 метр и ускорении свободного падения 9,8 м/с² период колебаний составляет примерно 2 секунды. Для малых углов отклонения погрешность модели не превышает 10%, что делает её полезной для практических расчётов в механике.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Формула периода математического маятника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Период математического маятника определяется формулой $T = 2\pi\sqrt{\frac{l}{g}}$, где $T$ — период колебаний в секундах, $l$ — длина маятника в метрах, $g$ — ускорение свободного падения, приблизительно равное $9{,}8 \, \text{м/с}^2$.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Эта формула показывает, что период колебаний математического маятника зависит от длины маятника и ускорения свободного падения.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длине маятника $1 \, \text{м}$ период колебаний составляет примерно $2{,}01 \, \text{с}$.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длины на период колебаний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период колебаний математического маятника длиной 1 метр при малых углах отклонения составляет примерно 2 секунды. Для пружинного маятника с массой 1 кг и жёсткостью пружины 10 Н/м, период колебаний зависит от длины пружины и может изменяться в пределах от 0,63 секунды при малом сжатии до значений, увеличивающихся с увеличением амплитуды сжатия.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4106487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удвоении длины математического маятника период колебаний возрастает примерно в 1,41 раза, что иллюстрирует прямую зависимость между длиной маятника и его периодом колебаний.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Сравнение формул периода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Период колебаний пружинного маятника можно рассчитать по формуле $T = 2\pi \sqrt{\frac{m}{k}}$, где $m$ — масса груза в килограммах, $k$ — коэффициент жёсткости пружины в ньютонах на метр.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математического маятника период колебаний вычисляется по формуле $T = 2\pi \sqrt{\frac{l}{g}}$, где $l$ — длина нити маятника в метрах, $g$ — ускорение свободного падения, примерно равное $9{,}8 \text{ м/с}^2$.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538749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Из формул видно, что период колебаний пружинного маятника зависит от массы груза и жёсткости пружины, а период математического маятника — от длины нити и ускорения свободного падения.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График зависимости периода от длины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исследовании пружинного маятника установлено, что период колебаний \( T \) возрастает с увеличением длины пружины в среднем на 2–3% при каждом удвоении длины.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математического маятника период \( T \) определяется по формуле \( T = 2\pi \sqrt{\frac{l}{g}} \), где \( l \) — длина нити, \( g \) — ускорение свободного падения (примерно 9,8 м/с²).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 увеличением длины нити период колебаний увеличивается: при увеличении длины с 1 до 4 метров период возрастает с 2 до 4 секунд.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массы на период колебаний пружинного маятника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увеличении массы пружинного маятника в два раза период колебаний возрастает примерно на 42%, что подтверждается экспериментально.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груза массой 1 кг и пружины жёсткостью 10 Н/м период колебаний составляет примерно 0,314 секунды, тогда как для груза массой 2 кг период увеличивается до 0,448 секунды. Таким образом, зависимость между массой и периодом колебаний является прямой и поддаётся количественному анализу.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амплитуды на период колебаний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увеличении амплитуды колебаний пружинного маятника в два раза с 1 см до 2 см период колебаний изменяется незначительно — с 0,628 с до 0,632 с.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подтверждает, что в пределах малых амплитуд период колебаний остаётся практически постоянным и зависит в основном от характеристик системы, например, жёсткости пружины и массы груза.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математического маятника при увеличении амплитуды с 5° до 10° период колебаний меняется менее чем на 1%, что также свидетельствует о слабом влиянии амплитуды на период в случае малых колебаний.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маятников в практике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распределение применения маятников в различных сферах: в часах и хронометрах используется наиболее часто (35%), в научных исследованиях — на втором месте (25%).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Остальные области применения (образование, аттракционы, системы стабилизации) составляют меньшие доли.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диаграммы выражены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характеристики и особенности пружинного и математического маятников, сравнили их, а также изучили влияние различных факторов на период колебаний. Полученные знания могут быть полезны при изучении колебаний и волн в рамках курса физики.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2026-09-04T14:11:10Z</dcterms:created>
  <dcterms:modified xsi:type="dcterms:W3CDTF">2026-09-04T14:11:10Z</dcterms:modified>
</cp:coreProperties>
</file>