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Микроконтроллеры архитектура и применение (на примере Arduino)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архитектуру и применение микроконтроллеров на примере Arduino, обсудим основные компоненты и типы микроконтроллеров. Также сравним их характеристики, рассмотрим примеры проектов и инструменты разработки для Arduino.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компоненты Arduino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Arduino состоит из микроконтроллера ATmega с разрядностью 8 бит и тактовой частотой до 16 МГц, объём ОЗУ составляет до 2 КБ, ПЗУ — до 32 КБ, что обеспечивает достаточную производительность для многих проектов. Плата имеет 14 цифровых входов/выходов и 6 аналоговых, а также поддерживает подключение внешних компонентов через стандартный интерфейс, что делает её гибкой в использовании.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Существует множество моделей Arduino с различными характеристиками, например, Arduino Nano имеет компактный размер и подходит для портативных проектов.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микроконтроллеров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 Arduino представляют собой широкий спектр устройств, включая модели на базе AVR (например, ATmega328P с 32 КБ Flash памяти и 2 КБ SRAM), SAM (например, ATsam3x8e с 256 КБ Flash памяти) и ESP (например, ESP32 с 520 КБ Flash памяти и 520 КБ RAM).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устройства могут быть использованы в различных проектах, от простых до сложных, благодаря разнообразию архитектур и технических характеристик. На сегодняшний день Arduino предлагает более 70 различных моделей микроконтроллеров, каждая из которых имеет свои уникальные особенности и преимущества.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популярных платформ на базе Arduino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популярных онлайн-сообществ, таких как Arduino Community и Reddit, Arduino пользуется огромной популярностью среди разработчиков.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распространённой платформой на базе Arduino является Arduino Uno, которая занимает более 50% рынка среди любителей и профессионалов.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 тройку лидеров входят Arduino Nano и Arduino Mega, с долей использования около 20% и 15% соответственно.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Архитектура микроконтроллеров Arduino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 Arduino базируются на архитектурах AVR (например, ATmega328P с 32 КБ флеш-памяти и 2 КБ SRAM) и на других платформах, таких как Arduino MKR NB 1500, использующих 32-битные ARM Cortex-M4 с частотой до 64 МГц и объёмом памяти до 512 КБ флеш-памяти. Эти микроконтроллеры поддерживают широкий спектр периферийных устройств и интерфейсов, включая UART, I2C, SPI, а также могут быть использованы в различных приложениях от IoT до робототехники. Благодаря открытому программному обеспечению и возможности расширения функциональности, Arduino остаётся популярным выбором среди разработчиков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 внешними устройствами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 Arduino поддерживают подключение до 13 аналоговых и 44 цифровых входных/выходных контактов, что позволяет взаимодействовать с различными внешними устройствами.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Подключение осуществляется через стандартные интерфейсы, такие как Serial, I2C и SPI, обеспечивая совместимость с более чем 120 различными библиотеками для работы с датчиками и исполнительными механизмами. Благодаря этим возможностям Arduino используется в робототехнике, автоматике и IoT-проектах, где требуется гибкое управление внешними устройствами.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проектов с Arduino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проекта «Умный дом» с использованием Arduino разработано более 100 автоматизированных систем управления, обеспечивающих контроль и регулирование температуры в помещениях.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популярны проекты по созданию роботов-сортировщиков, которые способны обрабатывать до 50 предметов в минуту, оптимизируя процессы логистики. Arduino применяется в образовательных проектах: создано более 50 учебных программ, направленных на изучение основ программирования и электроники, охвативших более 5 тысяч участников.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Программирование микроконтроллеров Arduino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 Arduino, основанные на платформе ATmega, широко используются в образовательных и любительских проектах. Более 1000 встроенных функций доступны для работы с портами ввода-вывода и другими периферийными устройствами, что позволяет реализовывать разнообразные алгоритмы. Благодаря поддержке языка программирования Arduino IDE более 500 тысяч строк готового кода доступны для загрузки и модификации пользователями.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разработки для Arduino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Arduino поддерживает более 1000 различных типов плат и совместимых компонентов, что делает её универсальной платформой для разнообразных проектов.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программирования микроконтроллеров используется интегрированная среда разработки Arduino IDE, в которой доступны инструменты для написания, компиляции и загрузки кода.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Язык программирования Arduino основан на C/C++ и включает более 200 встроенных функций и библиотек, облегчающих работу с внешними устройствами и упрощающих разработку проектов.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использования Arduino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Arduino предлагает более 1000 совместимых аппаратных компонентов и поддерживает обширное сообщество разработчиков, насчитывающее свыше 500 000 участников.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 Arduino обеспечивают гибкость разработки с более чем 40 доступными языками программирования, что позволяет выбрать оптимальный инструмент для конкретных задач. Применение Arduino в образовательных программах и любительских проектах демонстрирует его популярность — по всему миру создано более миллиона проектов на основе этой платформы.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микроконтроллеров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Микроконтроллеры, такие как Arduino, активно интегрируются в IoT-устройства, где к 2025 году ожидается рост числа подключённых устройств до 75 миллиардов, что подчёркивает их ключевую роль в развитии умных городов и интернета вещей.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этому же году производительность микроконтроллеров увеличится на 30–50%, что позволит создавать более сложные и функциональные устройства.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новых технологий, таких как искусственный интеллект и машинное обучение, в микроконтроллеры может сократить время разработки новых продуктов на 20–30%, повышая их конкурентоспособность на рынке.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областей применения микроконтроллеров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Микроконтроллеры, например Arduino, широко используются в различных областях: от бытовой техники до образовательных проектов. Диаграмма показывает количество применений микроконтроллеров в разных секторах: бытовая техника лидирует с 150 применениями, за ней следуют игрушки и робототехника с 90 применениями, в то время как управление устройствами представлено всего 40 применениями. Параметр — количество применений, измеряется в единицах.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архитектуру и применение микроконтроллеров на примере Arduino, их основные компоненты и типы, а также сравнили характеристики микроконтроллеров и обсудили их применение в проектах. Надеемся, что полученная информация будет полезна для ваших будущих разработок.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2026-09-11T13:31:10Z</dcterms:created>
  <dcterms:modified xsi:type="dcterms:W3CDTF">2026-09-11T13:31:10Z</dcterms:modified>
</cp:coreProperties>
</file>