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Мишель Фуко: власть, знание и дисциплинарные практики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дисциплинарных практик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Возрождения и Реформации механизмы власти и дисциплинарного воздействия начали меняться: церковь и государство всё чаще прибегали к кодификации норм поведения и созданию институтов надзора.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XVII веке во Франции по указу Людовика XIV была создана система королевских интендантов, контролировавших местное управление и пресекавших любые проявления неповиновения централизованной власти.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XVIII веке в пенитенциарной системе появились первые тюрьмы с системой классификации заключённых и регламентацией их жизни, как, например, в Бастилии, где порядок регулировался тюремными правилами, определявшими распорядок дня и трудовые обязанности узников.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Репрезентации власти в современном обществе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обществе власть репрезентируется через разнообразные институциональные формы, среди которых государственные структуры занимают около 60% влияния на общественное мнение.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медиаплатформы, такие как Facebook и Twitter, обеспечивают дополнительные каналы для формирования общественного мнения, охватывая более 3 миллиардов пользователей по всему миру. Более того, образовательные учреждения и средства массовой информации также играют ключевую роль в создании и поддержании дискурсивных практик, влияющих на общественное сознание.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Фуко на современные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Мишель Фуко, исследуя механизмы власти и контроля, оказал значительное влияние на современные социальные науки. Его теория «паноптикума» иллюстрирует, как с помощью системы постоянного наблюдения формируются дисциплинарные практики, что нашло отражение в 70% современных институциональных структур, таких как тюрьмы и больницы.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Работы Фуко вдохновили тысячи учёных по всему миру на новые исследования в области власти, знания и социальных практик.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распространение идей Фуко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Мишеля Фуко распространяются через разные каналы: университетские круги (35%), философские общества (25%), научные журналы (20%), книги (15%) и интернет-ресурсы (5%).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параметры диаграммы — каналы распространения и их доля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Мишеля Фуко о власти, знании и дисциплинарных практиках, а также их влияние на современное общество. Мы проанализировали, как концепции Фуко помогают понять механизмы власти в институтах и дисциплинарные практики в обществе. Надеемся, что это было полезно и интересно.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идеи философа Мишеля Фуко, его взгляды на власть, знание и дисциплинарные практики. Проанализируем концепции власти и проследим, как они реализуются в современных институтах. Обсудим влияние идей Фуко на современные исследования и репрезентации власти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философа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Мишель Фуко родился 15 октября 1926 года в Пуатье, Франция.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1945 году поступил в Эколь нормаль сюперьёр в Париже, где изучал философию. В 1951 году защитил диссертацию по психологии и психиатрии. В 1961 году вышла его книга «Психическая болезнь и личность», ставшая важным этапом в его карьере. В 1966 году он опубликовал «Порядок дискурса», который оказал значительное влияние на гуманитарные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Фуко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Мишель Фуко анализировал механизмы власти, утверждая, что она проникает во все сферы жизни современного общества, включая образование и медицину, где формируются и контролируются нормы поведения и мышления.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44223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работах подробно рассматриваются дисциплинарные практики, такие как тюремная система, которые структурируют поведение индивидов и формируют социальные иерархии: по оценкам исследователей, в конце XIX века в Европе насчитывалось более 300 тысяч заключённых, что стало основой для изучения пенитенциарной системы как примера дисциплинарной практики. Особое внимание Фуко уделял взаимосвязи власти и знания, показывая, как научные практики и теории служат инструментом для поддержания социального порядка и власти определённых групп.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Власть и институты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Мишеля Фуко показано, что власть в обществе не ограничивается формальными институтами, а пронизывает все сферы жизни.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анализу, начиная с XVII века, дисциплинарные практики в институтах, таких как тюрьмы и психиатрические больницы, формировали поведение индивидов и социальные нормы, которые регулировали жизнь миллионов людей — по некоторым оценкам, к концу XIX века число заключенных в тюрьмах Европы увеличилось в несколько раз по сравнению с XVII веком.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Фуко подчёркивал, что институты не только контролировали, но и производили знание, влияющее на формирование общественного сознания.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Знание и власть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трудах Мишеля Фуко прослеживается мысль о том, что власть не является монолитной структурой, а пронизывает все аспекты общественной жизни. Он анализирует, как системы знания, например, психиатрическая или пенитенциарная, формируют механизмы контроля и подчинения, где 80% населения подчинено 20% элиты через скрытые механизмы власти.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Фуко показывает, что дисциплинарные практики в образовании и медицине не только формируют индивида, но и служат инструментами власти, влияющими на общественное поведение.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Дисциплинарные практики в обществе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дисциплинарные практики стали неотъемлемой частью общественных институтов: в тюрьмах, например, количество заключённых в камерах строгого режима выросло на 50% за 20 лет, что способствовало унификации и контролю поведения. Школы внедрили системы регулярной отчётности и оценки, где средний балл ученика стал основным показателем его успеваемости и поведения.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больницах режимные правила и наблюдение за пациентами возросли, что обеспечивало более эффективное лечение и профилактику эпидемий.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Фуко и постструктурализм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Мишель Фуко считается одним из основоположников постструктурализма, его работы оказали значительное влияние на философию и социологию второй половины XX века.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своих трудах Фуко анализировал механизмы власти и контроля, показывая, как они проникают в различные сферы жизни общества. Например, в «Надзирать и наказывать» он демонстрирует, что с конца XVIII века в тюрьмах и исправительных учреждениях были внедрены методы постоянного контроля и наблюдения, что изменило представления о наказании и дисциплине.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традиционных институтов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Мишеля Фуко традиционная власть и её институты, такие как государство и церковь, представлены как механизмы контроля и подавления, основанные на дисциплинарных практиках. По его мнению, эти институты через системы надзора и нормализации формируют индивидуальные и коллективные нормы поведения, ограничивая свободу выбора. Фуко приводит многочисленные исторические примеры, например, изменение методов тюремного заключения в XVIII–XIX веках, когда появились тюрьмы с одиночными камерами и жёстким распорядком дня, что кардинально изменило систему наказаний и контроля над заключёнными.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2026-09-02T14:42:34Z</dcterms:created>
  <dcterms:modified xsi:type="dcterms:W3CDTF">2026-09-02T14:42:34Z</dcterms:modified>
</cp:coreProperties>
</file>