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248987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2800" b="1" dirty="0">
                <a:solidFill>
                  <a:srgbClr val="000000"/>
                </a:solidFill>
              </a:rPr>
              <a:t>Митохондриальная Ева и Y-хромосомный Адам: Генетическое происхождение человечества</a:t>
            </a:r>
            <a:endParaRPr lang="en-US" sz="28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генетическое происхождение человечества, начиная с понятий митохондриальной Евы и Y-хромосомного Адама. Проанализируем их роль в понимании генеалогии и генетического разнообразия, а также обсудим влияние миграций предков на современную генетику и единство человечества.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митохондриальной Евы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Митохондриальная Ева — это гипотетическая женщина, от которой современное человечество унаследовало свою митохондриальную ДНК.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Генетические исследования показывают, что все ныне живущие люди имеют общего предка, жившего примерно 140–200 тысяч лет назад.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период совпадает с периодом появления анатомически современных людей в Африке, что подтверждает гипотезу о её африканском происхождении.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Y-хромосомного Адама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Y-хромосомный Адам — это наиболее древний общий предок всех современных мужчин, живший примерно 140–220 тысяч лет назад в Африке. Его потомки распространились по всему миру благодаря миграциям и репродуктивному успеху. Современные методы генетического анализа позволяют учёным с высокой точностью определить время и место происхождения Y-хромосомного Адама на основе мутаций в Y-хромосоме.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Распространение митохондриальных гаплотипов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Митохондриальные гаплотипы, отражающие генетическое разнообразие, распространены по всему миру.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Африке выявлено более 70% всех уникальных гаплотипов, что подтверждает гипотезу о том, что именно оттуда началось распространение человечества.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Учёные обнаружили более 20 различных гаплотипов в различных этнических группах, что свидетельствует о сложных миграционных процессах и адаптации человека к различным условиям среды.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Генетическое разнообразие человечества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Генетическое разнообразие человечества поражает: по оценкам учёных, около 1–2% генетического материала современного человека отличается от митохондриальной Евы.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этом исследования Y-хромосомы показывают, что наиболее древний общий предок мужчин по мужской линии — Y-хромосомный Адам — жил примерно 180–200 тысяч лет назад.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Генетическое разнообразие популяций по всему миру обусловлено историческими миграциями и изоляцией, что привело к формированию уникальных генетических черт в различных этнических группах.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Эволюция митохондриальной ДНК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Митохондриальная ДНК является важным инструментом для изучения эволюции человека.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Анализ мтДНК показал, что все современные люди унаследовали свои митохондриальные гены от одного общего предка — женщины, жившей около 150–200 тысяч лет назад, известной как Митохондриальная Ева. Это не означает, что она была единственной женщиной своего времени, но её потомки стали преобладающим генетическим вариантом современного человечества.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Исследования Y-хромосомы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Y-хромосомы показали, что все современные мужчины происходят от общего предка, жившего около 200 тысяч лет назад. Учёные выявили более 300 маркёров, указывающих на генетическое разнообразие современных популяций.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Анализ показал, что скорость мутаций Y-хромосомы составляет примерно 1 мутация на каждые 12 миллионов лет, что помогает датировать исторические события в эволюции человека.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Генетические маркеры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Митохондриальная Ева — это наиболее древний общий предок современных людей по женской линии, чьи митохондриальные ДНК сохранились у всех живущих ныне людей.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Учёные установили, что она жила примерно 140–200 тысяч лет назад, а современные методы исследования позволяют обнаружить генетические маркеры, ассоциированные с её линией, у 85–90% населения планеты.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Y-хромосомный Адам — общий предок современных мужчин по мужской линии, живший около 130–180 тысяч лет назад, и его генетические маркеры также можно выявить у значительной части человечества.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генетические исследования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Современные генетические исследования показывают, что все современные люди произошли от общего предка, жившего около 200 тысяч лет назад в Африке. Митохондриальная Ева — это гипотетическая женщина, от которой унаследовали митохондриальную ДНК все ныне живущие люди.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Учёные также установили, что Y-хромосомный Адам, предок по мужской линии, жил примерно в то же время, что и Митохондриальная Ева.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миграций на генетику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Миграционные процессы оказали значительное влияние на генетическое разнообразие человечества: анализ митохондриальной ДНК показал, что в результате миграций возникли более 1500 гаплотипов, что свидетельствует о высоком уровне генетического смешения между различными популяциями.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Y-хромосомы выявили 270 различных гаплогрупп, распространённых среди мужчин, что подтверждает сложное взаимодействие миграционных потоков в прошлом. Эти данные помогают учёным реконструировать пути расселения людей и понять, как миграционные процессы способствовали формированию современного генетического ландшафта.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Генетическое единство человечества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 митохондриальной ДНК, все современные люди имеют общего женского предка, жившего примерно 140–200 тысяч лет назад в Африке. Аналогично, анализ Y-хромосомы показывает, что все мужчины наследуют свой генетический материал от общего мужского предка, жившего около 120–150 тысяч лет назад.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свидетельствует о глубоком генетическом единстве человечества и его общих корнях.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генетических исследований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прогнозируемый рост численности людей, использующих данные генетического тестирования, с 7000 млн человек в 2023 году до 20 000 млн человек к 2100 году. Параметры измеряются в миллионах человек.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генетическое происхождение человечества, изучили понятия митохондриальной Евы и Y-хромосомного Адама, а также обсудили их роль в понимании генетического разнообразия и эволюции. Надеемся, что информация была полезной и вдохновит вас на дальнейшие исследования в этой области.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2026-09-04T12:35:28Z</dcterms:created>
  <dcterms:modified xsi:type="dcterms:W3CDTF">2026-09-04T12:35:28Z</dcterms:modified>
</cp:coreProperties>
</file>