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Мобильные технологии на строительных объектах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современные технологии, применяемые на строительных объектах, включая использование дронов и автоматизацию процессов. Особое внимание уделим сравнению различных технологий, их эффективности и безопасности применения. Также обсудим мониторинг конструкций, интеграцию систем и преимущества внедрения новых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дронов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Дроны на строительных объектах выполняют различные задачи: от мониторинга состояния зданий до доставки материалов.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применение дронов может сократить время проведения инспекций на 30–50%, а также снизить затраты на рабочую силу на 20–30%.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беспилотных летательных аппаратов позволяет повысить точность геодезических измерений на 15–20% по сравнению с традиционными методами.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Автоматизация процессов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автоматизированных систем управления на строительных объектах позволяет сократить время выполнения задач на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дронов для мониторинга строительных площадок увеличивает скорость сбора данных о ходе работ в 5–7 раз по сравнению с традиционными методами. Это способствует оптимизации процессов и снижению вероятности ошибок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RFID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строительных объектах RFID-технологии позволяют отслеживать перемещение до 10 тысяч единиц материалов и инструментов в реальном времени, что сокращает потери и повышает эффективность логистики.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RFID, время на поиск материалов сокращается на 30–50%, что позволяет строительным бригадам экономить до 15% рабочего времени.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RFID-меток способствует снижению ошибок при комплектации заказов до 80% и улучшению общей координации на стройплощадке.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на стройке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количество несчастных случаев на строительных площадках сократилось на 20% благодаря внедрению мобильных технологий. Системы мониторинга и оповещения в реальном времени позволяют снизить время реагирования на чрезвычайные ситуации на 30%, что значительно повышает безопасность рабочих.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дронов для инспекции объектов уменьшило количество потенциально опасных работ на высоте на 45%, обеспечивая более эффективный и безопасный контроль за стройкой.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Управление ресурсами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строительных объектах внедрение мобильных технологий для управления ресурсами позволяет сократить время планирования закупок на 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мониторинга в реальном времени обеспечивает снижение затрат на материалы на 15% за счёт оптимизации объёмов поставок.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мобильных приложений для контроля за выполнением работ повышает производительность труда на 25% благодаря оперативному реагированию на изменения условий.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Мониторинг конструкций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строительных объектах мониторинг конструкций осуществляется с помощью мобильных датчиков, которые в реальном времени фиксируют до 10 000 параметров вибрации и деформации.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Системы контроля позволяют отслеживать изменения состояния сооружений с точностью до 0,01 мм, что обеспечивает своевременное выявление потенциальных проблем.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мобильным технологиям и интеграции датчиков, анализ данных о состоянии конструкций выполняется в среднем за 15–20 минут, что значительно сокращает время реагирования на аварийные ситуации.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Интеграция систем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Интеграция систем на строительных объектах позволяет повысить эффективность работы на 30% благодаря синхронизации данных между устройствами. Например, использование мобильных приложений для управления строительными машинами сокращает время простоев на 25%, что ведёт к увеличению производительности. В результате интеграция мобильных технологий сокращает сроки строительства на 10% и снижает затраты на 15%.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Мобильные технологии на строительных объектах значительно повышают производительность труда: сокращение времени выполнения задач на 25% и более снижает общие затраты на стройку. Оптимизация логистических процессов с помощью мобильных приложений уменьшает количество ошибок при доставке материалов на объект на 30%, что положительно сказывается на качестве работ.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специализированного ПО для управления проектами в реальном времени позволяет сократить количество задержек в выполнении задач на 40%, повышая тем самым общую эффективность строительных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Мобильные технологии на строительных объектах позволяют управлять проектами в реальном времени: благодаря приложениям рабочие могут отслеживать выполнение задач в режиме онлайн, что сокращает время простоев на 30%. Более того, использование дронов для съёмки и 3D-моделирования объектов увеличивает точность проектирования на 25%, а также снижает затраты на дополнительные замеры и корректировку планов.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37249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внедрение мобильных систем управления складскими запасами сокращает ошибки при комплектации материалов на 40% и оптимизирует логистику на строительной площадке.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к 2030 году более 50% строительных объектов будут использовать автономные роботы и дроны для мониторинга и выполнения строительных работ.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применение мобильных технологий на строительных объектах снизит затраты на рабочую силу на 30–40% и сократит сроки строительства на 15–20%. Внедрение искусственного интеллекта и IoT-устройств в строительную отрасль позволит повысить точность проектных расчётов на 25% и уменьшить количество ошибок на объектах.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тенденции использования мобильных технологий на строительных объектах. Параметры измеряются в процентах: доля использования смартфонов для общения с инженерами составляет 25%, планшетов для управления стройкой — 30%, дронов для мониторинга — 20%, специализированных мобильных приложений — 15%, носимых устройств для контроля состояния работников — 10%. Основные технологии пока используются ограниченно, но их роль постепенно возрастает.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современные технологии на строительных объектах, включая применение дронов, автоматизацию процессов и использование RFID для повышения безопасности и эффективности управления ресурсами. Мы также обсудили тенденции развития и преимущества интеграции различных систем, что поможет строительным компаниям идти в ногу со временем и оптимизировать рабочие процессы.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2026-09-08T21:04:04Z</dcterms:created>
  <dcterms:modified xsi:type="dcterms:W3CDTF">2026-09-08T21:04:04Z</dcterms:modified>
</cp:coreProperties>
</file>