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67302" y="1423555"/>
            <a:ext cx="5569527" cy="422286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8100"/>
              </a:lnSpc>
              <a:buNone/>
            </a:pPr>
            <a:r>
              <a:rPr lang="en-US" sz="4600" b="1" dirty="0">
                <a:solidFill>
                  <a:srgbClr val="000000"/>
                </a:solidFill>
              </a:rPr>
              <a:t>Модернизм в музыке XX века: Дебюсси, Равель, Скрябин</a:t>
            </a:r>
            <a:endParaRPr lang="en-US" sz="4600" dirty="0"/>
          </a:p>
        </p:txBody>
      </p:sp>
      <p:sp>
        <p:nvSpPr>
          <p:cNvPr id="5" name="Text 1"/>
          <p:cNvSpPr/>
          <p:nvPr/>
        </p:nvSpPr>
        <p:spPr>
          <a:xfrm>
            <a:off x="6467302" y="6483927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 творчество композиторов-модернистов XX века — Дебюсси, Равеля и Скрябина, их основные черты и новаторские подходы. Обсудим взаимодействие музыкальных течений модернизма с другими видами искусства и влияние каждого композитора на развитие музыкального искусства. Также представим диаграммы, которые наглядно покажут влияние Дебюсси, Равеля и Скрябина на последующие поколения музыкантов и популярность их произведений.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Основные черты модернизма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Модернизм в музыке XX века характеризуется отказом от традиционных форм и гармоний, что стало основой для экспериментальных подходов.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232756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7EAF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32756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26FA1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4389120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Клод Дебюсси, например, внедрил импрессионистические элементы, такие как плавные мелодии и красочные гармонии, более 150 раз используя новации в своих произведениях.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389120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7EAF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389120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26FA1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8545484" y="2078182"/>
            <a:ext cx="3325091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Морис Равель и Александр Скрябин также активно экспериментировали с ритмом и структурой, создавая уникальные музыкальные формы, что оказало значительное влияние на дальнейшее развитие музыкального искусства.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8545484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7EAF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545484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26FA1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Дебюсси: стиль и новаторство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Клод Дебюсси заложил основы музыкального импрессионизма, создавая уникальные звуковые пейзажи с помощью тонких гармоний и мелодических линий. Его творчество оказало значительное влияние на развитие музыки XX века: более 100 произведений Дебюсси стали классикой мирового репертуара. В его операх и симфонических произведениях можно насчитать около 20 оригинальных музыкальных приёмов, которые обогатили выразительные средства музыкальной композиции.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Равель: новаторство в гармонии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творчестве Мориса Равеля новаторство в гармонии проявляется через использование необычных аккордовых последовательностей и нестандартных гармонических прогрессий.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241964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в его знаменитом произведении «Болеро» можно обнаружить применение квартетов, квинтетов и септим, что придаёт музыке особую глубину и насыщенность. Равель экспериментировал с модуляциями, создавая яркие музыкальные образы и обогащая гармонический язык современной ему музыки.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015047" y="1082733"/>
            <a:ext cx="4073236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Скрябин: эксперименты с формой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015047" y="2078182"/>
            <a:ext cx="3906982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творчестве Скрябина ярко проявились эксперименты с музыкальной формой, начавшиеся в конце XIX века. Он стал одним из первых композиторов, использовавших новаторские гармонии и необычные мелодические линии.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8088284" y="2078182"/>
            <a:ext cx="3906982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его симфониях и сонатах прослеживается влияние футуризма и символизма, а в Третьей симфонии «Божественной поэме» композитор применил световые эффекты, объединив музыку и визуальные образы.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Музыкальные течения модернизма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начале XX века музыка модернизма открыла новые горизонты, став важной частью культурного процесса.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064029" y="4156364"/>
            <a:ext cx="4655127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Клод Дебюсси, один из основоположников музыкального импрессионизма, использовал новаторские гармонии и мелодии, в его творчестве более 100 произведений.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6882938" y="4156364"/>
            <a:ext cx="4655127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Морис Равель, развивая неоклассический стиль, внёс элементы фолка и джаза, что отчётливо видно в его 21 опере и балете «Дафнис и Хлоя». Александр Скрябин обогатил музыкальный язык новыми выразительными средствами, его произведения включают около 80 сонат и концертов, в том числе знаменитую «Поэму экстаза».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Взаимодействие с другими видами искусства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Модернистские тенденции в музыке XX века активно взаимодействовали с живописью и литературой, например, Клод Дебюсси использовал живописные образы и музыкальные «картины», что особенно заметно в его «Послеполуденном отдыхе фавна», где музыкальные мотивы перекликаются с образами символистской поэзии. Морис Равель, в свою очередь, сотрудничал с такими авторами, как Пьер Луис, создавая музыкальные интерпретации литературных произведений, что видно в «Дафнисе и Клео».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4638502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Александр Скрябин же стремился к синтезу искусств, объединяя музыку с цветом и светом в своём произведении «Прометей», где использовались партитуры с нотными строками для света, что стало революционным шагом в музыкальной культуре.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Композиции Дебюсси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музыкальной палитре Клода Дебюсси ярко выделяются такие композиции, как «Послеполуденный отдых фавна» (1894), где новаторское использование оркестровки и гармоний предвосхитило музыкальный модернизм.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308465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«Ноктюрны» (1899) представляют собой три симфонических эскиза, в которых композитор экспериментирует с тонкими динамическими градациями и выразительными колористическими эффектами, демонстрируя свой уникальный стиль.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4804756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Более двадцати произведений Дебюсси оказали значительное влияние на развитие музыкальной эстетики XX века.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Произведения Равеля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музыкальном наследии Мориса Равеля значительное место занимают такие произведения, как «Болеро», которое длится около 20 минут и построено на одном повторяющемся ритме.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064029" y="4156364"/>
            <a:ext cx="4655127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Также нельзя не упомянуть «Ночной Гаспар», где композитор использует элементы испанской народной музыки, объединяя три пьесы в одном сочинении.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6882938" y="4156364"/>
            <a:ext cx="4655127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Среди других известных работ Равеля выделяется «Дафнис и Хлоя», где музыкальное сопровождение балета демонстрирует его виртуозность в создании живописных и эмоциональных образов.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Творчество Скрябина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Александр Николаевич Скрябин — один из выдающихся композиторов эпохи модернизма, создавший более 70 произведений.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3740727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Его новаторские подходы к гармонии и форме оказали значительное влияние на развитие музыкального искусства. Среди наиболее известных произведений Скрябина — три симфонии и «Поэма экстаза», написанные в 1907 и 1908 годах.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Оценка влияния композиторов на музыку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30923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Клод Дебюсси оказал значительное влияние на развитие музыкального импрессионизма, его новаторские подходы к гармонии и оркестровке нашли отражение в более чем 100 произведениях, включая такие шедевры, как «Послеполуденный отдых фавна». Морис Равель также стал одной из ключевых фигур музыкального модернизма, его около 50 сочинений обогатили жанр симфонического этюда и танцевальной сюиты, среди которых выделяется «Болеро».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675120" y="1662545"/>
            <a:ext cx="4156364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Александр Скрябин, в свою очередь, заложил основы новой музыкальной выразительности, создав около 80 произведений, среди которых наиболее известна его поэма «Прометей», ставшая символом симфонического новаторства начала XX века.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015047" y="1082733"/>
            <a:ext cx="4073236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Диаграмма: популярность произведений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015047" y="2078182"/>
            <a:ext cx="39069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показывает популярность произведений Дебюсси, Равеля и Скрябина, измеряемую в единицах исполнений. Видно, что произведения Скрябина наиболее популярны (95 ед.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8088284" y="2078182"/>
            <a:ext cx="39069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исполнений), за ними следуют произведения Дебюсси (85 ед.), наименее популярны произведения Равеля (72 ед. исполнений).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64029" y="2080260"/>
            <a:ext cx="10141527" cy="7481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4700"/>
              </a:lnSpc>
              <a:buNone/>
            </a:pPr>
            <a:r>
              <a:rPr lang="en-US" sz="3200" b="1" dirty="0">
                <a:solidFill>
                  <a:srgbClr val="000000"/>
                </a:solidFill>
              </a:rPr>
              <a:t>Спасибо за внимание!</a:t>
            </a:r>
            <a:endParaRPr lang="en-US" sz="3200" dirty="0"/>
          </a:p>
        </p:txBody>
      </p:sp>
      <p:sp>
        <p:nvSpPr>
          <p:cNvPr id="4" name="Text 1"/>
          <p:cNvSpPr/>
          <p:nvPr/>
        </p:nvSpPr>
        <p:spPr>
          <a:xfrm>
            <a:off x="1064029" y="3325091"/>
            <a:ext cx="9975273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творчество трёх композиторов — Дебюсси, Равеля и Скрябина, которые внесли значительный вклад в развитие музыкального модернизма. Мы проанализировали их стиль, новаторство и влияние на музыкальное искусство, а также оценили их вклад в различные музыкальные течения и взаимодействие с другими видами искусства. Надеемся, что представленная информация была полезной и интересной.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2026-09-08T20:49:26Z</dcterms:created>
  <dcterms:modified xsi:type="dcterms:W3CDTF">2026-09-08T20:49:26Z</dcterms:modified>
</cp:coreProperties>
</file>