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Морозы и обморожения: первая помощь, защита от переохлаждения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в выборе одежды для мороза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Ношение одежды с низкой теплоизоляцией может привести к переохлаждению организма за 30–60 минут при температуре −15 °C и ниже. Одежда из синтетических материалов, которая не пропускает воздух, создаёт парниковый эффект и может вызвать локальные обморожения даже при небольшом морозе.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одежды не по размеру, например, слишком свободной, увеличивает риск проникновения холодного воздуха и снижает общую эффективность защиты от холода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Психологическая подготовка к морозам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Психологическая подготовка к морозам включает в себя формирование реалистичных ожиданий относительно условий низких температур.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30% случаев переохлаждения связаны с недооценкой риска при длительном нахождении на улице при температуре ниже -15°C.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подготовка снижает уровень стресса и способствует более чёткому принятию решений в экстремальных условиях, что может спасти жизнь в случае ЧС.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переохлаждения и обморожений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процентные доли последствий переохлаждения и обморожений.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процентах. Наиболее распространены обморожение конечностей (30%) и гипотермия (25%), за ними следуют нарушение кровообращения (20%), повреждение внутренних органов (15%) и инфекционные осложнения (10%).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аспекты, связанные с морозами и обморожениями, включая причины, степени, ошибки при оказании первой помощи и методы профилактики переохлаждения. Мы надеемся, что представленная информация будет полезна для предотвращения негативных последствий низких температур.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аспекты защиты от холода и обморожений, включая причины и степени обморожения, методы оказания первой помощи, а также ошибки, которые могут возникнуть при этом. Обсудим факторы риска переохлаждения, профилактику и полезные советы по выбору одежды и психологической подготовке к морозам.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обморожения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воздействии низких температур нарушается кровоснабжение тканей, что приводит к их повреждению.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низкой температуры воздуха ниже −20 °C риск обморожения возрастает в несколько раз. Также к обморожению могут привести повышенная влажность и сильный ветер, которые усиливают теплоотдачу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методы первой помощи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обморожения необходимо незамедлительно принять меры первой помощи, чтобы минимизировать риск осложнений.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восстановления кровообращения используйте метод активного согревания, однако температура применяемого тепла не должна превышать 40 градусов Цельсия, чтобы избежать ожогов. Оказание первой помощи должно начинаться с защиты пострадавшего от холода, а затем следует провести тщательный осмотр пораженных участков для определения степени обморожения.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Защитная одежда и обувь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зимний период защита от холода особенно важна, поскольку даже кратковременное воздействие низких температур может привести к серьёзным обморожениям.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медицинских исследований, использование защитной одежды и обуви снижает риск переохлаждения на 60–70%. Носите многослойную одежду из дышащих материалов, которая сохраняет тепло и предотвращает быстрое промерзание, а также обувь с водонепроницаемой и утеплённой подошвой для обеспечения максимального комфорта и защиты в условиях низких температур.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Правильное питание при морозе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Употребление достаточного количества калорий при морозе — около 2000–3000 ккал в сутки — поможет поддержать тепло в организме.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рационе обязательно должны присутствовать белковые продукты: они составляют до 20% суточной потребности в питательных веществах и помогают сохранять мышечную массу. Кроме того, в питании следует увеличить долю жиров до 30% и более для обеспечения дополнительной энергии и теплоизоляции, включая полезные растительные масла и орехи.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риска переохлаждения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статистике, переохлаждение чаще всего наступает при температуре воздуха ниже −20 °С, но может произойти и при более высоких отрицательных значениях, особенно при высокой влажности и ветре. Факторами риска являются также длительное пребывание на улице, тесная и влажная одежда и обувь, недостаток питательных веществ и усталость, так как эти условия снижают эффективность терморегуляции организма и увеличивают риск обморожений, достигая 70% при несоблюдении мер предосторожности.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63850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группу риска входят пожилые люди, дети и лица, страдающие хроническими заболеваниями, что дополнительно повышает вероятность переохлаждения.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Профилактика переохлаждения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физические упражнения, такие как прогулки по 30–60 минут на свежем воздухе, помогают улучшить кровообращение и повысить сопротивляемость организма к холоду.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Носите многослойную одежду, например, термобельё и утеплители, которые обеспечивают дополнительную защиту от холода, сохраняя при этом возможность регулирования температуры тела и отвода влаги, что снижает риск переохлаждения на 30–50%. Не забывайте об утеплённых головных уборах и перчатках, так как через эти части тела теряется до 30% тепла, что может существенно повлиять на риск переохлаждения.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Полезные советы по защите от мороза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ниже –20 °С старайтесь проводить на улице не более 1,5–2 часов, чтобы минимизировать риск переохлаждения. Одевайтесь в несколько слоёв одежды, между которыми будет удерживаться тёплый воздух: оптимальным является использование трёх слоёв.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Используйте специальные средства для защиты кожи, содержащие не менее 20% натуральных масел, чтобы предотвратить обморожение.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2026-09-01T19:32:52Z</dcterms:created>
  <dcterms:modified xsi:type="dcterms:W3CDTF">2026-09-01T19:32:52Z</dcterms:modified>
</cp:coreProperties>
</file>