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2936471"/>
            <a:ext cx="5893724" cy="26600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500" b="1" dirty="0">
                <a:solidFill>
                  <a:srgbClr val="000000"/>
                </a:solidFill>
              </a:rPr>
              <a:t>Наноиндустрия: изменение свойств материалов</a:t>
            </a:r>
            <a:endParaRPr lang="en-US" sz="45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рассмотрим основные понятия и методы нанотехнологий, изменение свойств материалов при нанообработке, а также примеры применения нанотехнологий в промышленности и их будущее, включая экологические и социальные аспекты развития наноиндустрии.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понятия нанотехнологий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Нанотехнологии оперируют объектами размером от 1 до 100 нанометров, что соответствует 1–100 миллиардным долям метра.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Эти технологии позволяют управлять свойствами материалов на атомно-молекулярном уровне, открывая путь к созданию новых материалов с уникальными характеристиками.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наночастицы могут увеличить прочность металлов в 5–10 раз, что делает их перспективными для использования в различных отраслях промышленности.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Методы модификации материалов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наноиндустрии применяются различные методы модификации материалов, включая ионную имплантацию, где атомы или молекулы вводятся в материал с помощью высокоэнергетических ионов.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30846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скорость внедрения ионов может достигать 10^7 ионов/см² в секунду, что позволяет быстро изменять свойства материала.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широко используется лазерное воздействие, которое может изменять свойства материалов на микро- и нанометровом уровне с точностью до нанометров, что открывает новые возможности для создания функциональных наноструктур.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нанотехнологий в промышленности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последние десятилетия применение нанотехнологий в промышленности значительно расширилось: например, в авиационной отрасли использование нанопокрытий позволяет увеличить износостойкость деталей в 2–3 раза, что снижает затраты на техническое обслуживание на 20–30%.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автомобильной промышленности нанокомпозиты обеспечивают вес кузова на 20% меньше при сохранении жёсткости конструкции.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нанотехнологии применяются в производстве электроники, где размеры элементов могут достигать десятков нанометров, что способствует созданию более мощных и компактных устройств.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Примеры наноструктурированных материалов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наиболее известных примеров наноструктурированных материалов можно выделить нанокомпозиты, где размер частиц составляет от 1 до 100 нанометров, что обеспечивает уникальные механические свойства, в частности, прочность, достигающую 100 ГПа в некоторых материалах.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Также в этой категории выделяются наночастицы благородных металлов, например, золота с размером частиц менее 50 нм, которые находят применение в биомедицине и оптических технологиях. Наконец, наноструктурированные оксиды, такие как TiO₂ с площадью поверхности более 100 м²/г, находят применение в катализе и производстве высокофункциональных покрытий.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Свойства наноструктурированных материалов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Наноструктурированные материалы обладают уникальными свойствами благодаря их микроскопическим размерам и специфической архитектуре.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их удельная поверхность может достигать значений в десятки и сотни квадратных метров на грамм, что обеспечивает высокую адсорбционную и каталитическую активность.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Модуль упругости некоторых наноструктурированных материалов превышает 100 ГПа, что делает их перспективными для использования в авиационной и космической промышленности.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Технологические процессы в наноиндустрии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Наноиндустрия применяет широкий спектр технологических процессов, включая литографию с разрешением до 10 нанометров, что позволяет создавать микроэлектронные компоненты высокой плотности.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Для модификации свойств материалов используются методы атомно-слоевого осаждения, обеспечивающие точность до монослоёв и позволяющие добиться изменения характеристик материала на уровне отдельных атомов.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наноиндустрии активно применяются методы лазерной абляции, позволяющие получать наночастицы и наноматериалы с заданными свойствами, что открывает новые возможности для создания инновационных продуктов.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Инновационные материалы будущего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наноиндустрии разрабатываются материалы с уникальными свойствами, например, прочность углеродных нанотрубок в 100 раз превышает прочность стали при значительно меньшей массе. Ожидается, что к 2025 году рынок нанотехнологических материалов достигнет 1 триллиона долларов США благодаря внедрению в автомобилестроение, электронику и медицину.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Исследования в этой области открывают возможности для создания лёгких и сверхпрочных конструкций, что уже сегодня находит применение в авиационной и космической отраслях.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10938" y="1082733"/>
            <a:ext cx="7647709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Области применения нанотехнологий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10938" y="2078182"/>
            <a:ext cx="7481455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Нанотехнологии находят применение в различных отраслях промышленности: в медицине более 200 видов медицинских нанопрепаратов уже используются для диагностики и лечения заболеваний; в электронике доля полупроводниковых компонентов, произведённых с использованием нанотехнологий, достигла 25% от общего объёма; в материаловедении разработаны новые материалы с уникальными свойствами, например, прочность углеродных нанотрубок в 100 раз превышает прочность стали.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015047" y="1082733"/>
            <a:ext cx="4073236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наноиндустрии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015047" y="2078182"/>
            <a:ext cx="39069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экспертов, к 2030 году мировой рынок нанотехнологий вырастет до 6 триллионов долларов, что демонстрирует значительные перспективы его развития.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8088284" y="2078182"/>
            <a:ext cx="3906982" cy="41563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Ожидается, что нанотехнологии будут активно внедряться в различные отрасли, включая медицину, энергетику и электронику, что приведёт к созданию новых материалов с уникальными свойствами, например, углеродные нанотрубки уже сегодня применяются в электронике и могут достигать прочности в сотни раз выше, чем у стали, при этом имея малый вес. Исследования в области нанотехнологий способствуют разработке инновационных решений, которые позволят улучшить качество жизни людей и создать новые возможности для бизнеса.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Социальные и экологические аспекты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Согласно исследованиям, внедрение нанотехнологий в производственные процессы позволяет сократить энергозатраты на 30–50%, что способствует снижению выбросов парниковых газов на 20–25% по сравнению с традиционными методами.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241964"/>
            <a:ext cx="9975273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этом, несмотря на потенциальную экологическую эффективность, неправильное обращение с наноматериалами может привести к загрязнению окружающей среды и нанести вред биологическим видам: например, при неконтролируемом выбросе наночастиц в почву или воду токсины могут накапливаться в организмах животных, что в ряде случаев приводит к гибели до 50% особей. Поэтому важно разрабатывать и внедрять международные стандарты безопасности для минимизации экологических рисков.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2419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CA7F6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004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наноиндустрии: прогноз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Наноиндустрия демонстрирует разнообразное будущее: наноэлектроника, наномедицина и наноматериалы для энергетики занимают примерно равную долю (по 25% и 20% соответственно), в то время как нанотехнологии в экологии и другие нанотехнологии составляют по 15% и 15%.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740727"/>
            <a:ext cx="5818909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указаны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основные понятия и методы нанотехнологий, их применение в промышленности, а также свойства и технологические процессы в наноиндустрии. Надеемся, что представленная информация будет полезна для ваших исследований и проектов.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2026-09-17T18:29:06Z</dcterms:created>
  <dcterms:modified xsi:type="dcterms:W3CDTF">2026-09-17T18:29:06Z</dcterms:modified>
</cp:coreProperties>
</file>