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Нехватка пресной воды: Войны будущего из-за воды (Нил, Тигр, Евфрат)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проблемы нехватки пресной воды, включая водные конфликты вокруг рек Нил, Тигр и Евфрат. Обсудим источники пресной воды и текущее состояние реки Нил. Также представим прогнозы нехватки воды, международные соглашения и стратегии управления водными ресурсами для минимизации будущих конфликтов.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Источники пресной 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Всемирной организации здравоохранения, более 2 миллиардов человек в мире испытывают дефицит качественной пресной воды.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реки, такие как Нил, Тигр и Евфрат, обеспечивают водой более 300 миллионов человек, но из-за климатических изменений и растущего населения их объёмы сокращаются примерно на 1–3% ежегодно. Среди пресноводных источников, помимо рек, выделяются озёра и подземные водоносные горизонты, однако они также страдают от загрязнения и истощения.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Нил: текущее состояние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Река Нил протекает через 11 государств и является основным источником пресной воды для более чем 100 миллионов человек. Ежегодно по ней перевозится около 150 миллионов тонн грузов, что делает её важнейшим транспортным путём региона. Однако более 75% её бассейна испытывает дефицит пресной воды из-за интенсивного использования и климатических изменений.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Тигр: водные конфликты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экспертов, река Тигр протекает по территории Турции, Сирии и Ирака, где проживает около 35 миллионов человек, зависящих от её вод.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Из-за неравномерного распределения водных ресурсов между этими странами в последние десятилетия обострились конфликты: в период с 2010 по 2020 год количество споров по поводу использования воды увеличилось на 50%.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привело к напряжению в регионе и снижению уровня доверия между государствами, что создаёт условия для будущих конфликтов.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Евфрат: исторические конфликты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Вдоль реки Евфрат на протяжении веков происходили многочисленные конфликты, связанные с использованием водных ресурсов. В 1990-х годах Турция начала строительство плотины Ататюрка, что привело к сокращению стока реки на 50% и вызвало напряжённость между Турцией, Ираком и Сирией.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Недавние проекты по водопользованию в верхнем течении реки также усиливают конкуренцию за водные ресурсы между этими странами, подчёркивая актуальность проблемы нехватки пресной воды в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Прогнозы нехватки 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Международного института управления водными ресурсами, к 2030 году более 3,5 миллиарда человек могут столкнуться с острой нехваткой пресной воды.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Прогнозируемый дефицит пресной воды в бассейнах Нила, Тигра и Евфрата может привести к снижению урожайности сельскохозяйственных культур на 20–30% в некоторых регионах, что, в свою очередь, усугубит продовольственную проблему и может спровоцировать социальные и экономические конфликты.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 текущих темпах потребления и изменений климата, в регионе вокруг бассейна реки Евфрат дефицит воды может стать критическим в течение следующих двух десятилетий.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соглашения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мире подписано более 200 международных договоров и соглашений, регулирующих вопросы использования и охраны водных ресурсов.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бассейне реки Нил действуют соглашения, направленные на совместное управление водными ресурсами между государствами региона, включая Египет и страны Африканского Союза, однако напряжённость из-за дефицита пресной воды сохраняется. В регионе рек Тигр и Евфрат продолжаются споры между Турцией, Ираком и Сирией о распределении водных ресурсов, что обостряется из-за климатических изменений и роста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Возможные сценарии будущего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 экспертов, к 2040 году дефицит пресной воды может коснуться 700 миллионов человек в бассейне Нила.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регионе рек Тигр и Евфрат конкуренция за водные ресурсы между странами может усилиться из-за изменения климата и роста населения, что приведёт к потенциальным конфликтам за право использования водных артерий. Специалисты отмечают, что около 60% мировых конфликтов за ресурсы в XXI веке уже связаны с борьбой за доступ к пресной воде.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экологию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международных организаций, каждый год из-за нехватки пресной воды возникают конфликты, затрагивающие миллионы людей.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экспертов, в регионах, где реки Нил, Тигр и Евфрат испытывают дефицит воды, до 80% экосистем находятся под угрозой деградации.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Изменение климата, ведущее к уменьшению водных ресурсов, по прогнозам, увеличит количество конфликтов за доступ к пресной воде в ближайшие десятилетия на 50–100%.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сохранению воды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 международных организаций, около 2,2 миллиарда человек уже сегодня испытывают дефицит пресной воды. Для решения проблемы разрабатываются и внедряются различные технологии, например, опреснение морской воды, которое уже позволило обеспечить более 1 миллиарда человек доступом к пресной воде в регионах с ограниченным водоснабжением. Эффективные меры включают также оптимизацию водопользования: в некоторых странах благодаря современным технологиям и практикам экономия воды достигает 30%, что способствует более рациональному использованию этого ресурса.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XXI веке более 2 миллиардов человек сталкиваются с нехваткой пресной воды, что делает проблему одной из наиболее острых в мире. Технологии очистки и опреснения воды, такие как мембранные фильтры, способны повысить доступность пресной воды на 15–20%.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во всем мире внедряются инновационные решения, позволяющие экономить до 30% водных ресурсов в сельском хозяйстве и промышленности.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управления водными ресурсами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 использования водных ресурсов бассейна реки Евфрат вырос с 132 млн м³/год в 2010 году до 168 млн м³/год в 2021 году. Это свидетельствует об увеличении потребления воды в регионе за последние 12 лет.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проблемы нехватки пресной воды и возможные конфликты из-за водных ресурсов, проанализировали состояние крупных рек и обсудили меры по сохранению водных ресурсов. Мы также затронули вопросы международных соглашений и стратегии управления водными ресурсами для будущего.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2026-09-06T19:45:53Z</dcterms:created>
  <dcterms:modified xsi:type="dcterms:W3CDTF">2026-09-06T19:45:53Z</dcterms:modified>
</cp:coreProperties>
</file>