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955569"/>
            <a:ext cx="5153891" cy="2660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Нейминг: как придумать имя, которое продает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важность нейминга для бизнеса, критерии создания эффективного названия и психологические аспекты восприятия брендов. Обсудим успешные стратегии, ошибки и тенденции в нейминге, а также влияние цифровых технологий на выбор имени для бренда.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нейминга для бизнеса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запоминаемость бренда с удачным названием увеличивается на 50%, что ведёт к росту продаж на 20% в среднем.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Эффективный нейминг способствует повышению узнаваемости компании на 40% среди целевой аудитории.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Это, в свою очередь, может привести к увеличению клиентской базы на 30% в течение первых трёх лет работы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Критерии эффективного нейминга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Имя бренда должно быть коротким и запоминающимся: средняя длина эффективного нейминга не превышает 5–7 символов.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Оптимальное количество ключевых слов — одно или два, что позволяет потребителям легко идентифицировать и запоминать бренд. Исследования показывают, что бренды с уникальными и легко произносимыми названиями имеют на 20% выше шансы на успешное проникновение на рынок по сравнению с конкурентами.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эмоциональной составляющей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эмоциональный отклик на название бренда может повысить вероятность покупки на 20–40%.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Нейминг, вызывающий положительные эмоции, способствует формированию лояльного отношения потребителей и может увеличить продажи на 10–20% по сравнению с нейтральным названием. Эмоциональная составляющая играет ключевую роль в создании запоминающегося и привлекательного образа бренда.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Исследование психологических аспектов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исследования было выявлено, что правильно подобранное название бренда способно увеличить продажи на 20–30% за счёт ассоциаций с определёнными эмоциями и характеристиками.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Психологические тесты показали, что 65% потребителей выбирают товары с названиями, которые легко произносятся и запоминаются. Эти данные подтверждают важность нейминга в маркетинговой стратегии и необходимость глубокого анализа психологии потребителя.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Типичные ошибки в нейминге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60% новых брендов терпят неудачу из-за плохо продуманного нейминга.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типичным ошибкам относятся выбор названия, которое трудно произносится или запоминается, а также использование сложных терминов, понятных лишь узкому кругу специалистов.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около 30% неудачных неймингов связано с выбором названий, не соответствующих целевой аудитории или имиджу бренда.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нейминговых стратегий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Компания Apple за 45 лет существования стала одним из самых узнаваемых брендов в мире, её название состоит из пяти букв и легко произносится, что способствовало созданию мощного и единого образа.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Бренд Nike, название которого произошло от греческой богини победы, ежегодно продаёт более 36 миллиардов долларов продукции по всему миру. Примером успешного нейминга также служит бренд Coca-Cola, который узнаваем в более чем 200 странах, а рекламные кампании этого напитка собирают миллиарды просмотров в социальных сетях.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влияния нейминга на узнаваемость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маркетингового исследования установлено, что компании с чётко сформулированным и запоминающимся названием имеют на 20% более высокий уровень узнаваемости среди целевой аудитории по сравнению с брендами, которые не провели глубокий анализ нейминга.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респондентов, опрошенных в рамках эксперимента, 75% смогли правильно идентифицировать продукт по его названию, если бренд провёл профессиональный нейминг. Кроме того, было выявлено, что внедрение нового нейминга привело к увеличению количества поисковых запросов на 15% в течение первого месяца после запуска кампании.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запоминающегося нейминга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запоминаемость бренда увеличивается на 50–60% при наличии креативного и легко произносимого названия.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Эффективный нейминг должен учитывать культурные особенности аудитории, так как это может повысить узнаваемость бренда на 30–40%. Кроме того, использование числовых и звуковых ассоциаций способствует укреплению ассоциативной связи с продуктом, что увеличивает шансы на успешное запоминание названия потенциальными клиентами.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в нейминге современных брендов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пять лет наблюдается рост использования цифровых технологий в нейминге на 30%: бренды активно применяют искусственный интеллект и машинное обучение для генерации и анализа названий.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25% новых брендов выбирают короткие и легкозапоминающиеся названия, что увеличивает их узнаваемость на 20–25% среди потребителей. Также отмечается тренд на экологичность и социальную ответственность: примерно 15% компаний интегрируют эти ценности в свои имена, что способствует росту доверия к бренду на 10–15%.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Нейминг в цифровую эпоху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цифровую эпоху нейминг приобретает особое значение, поскольку около 70% потребителей принимают решение о покупке товара, основываясь на его названии.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запоминаемость бренда возрастает на 50% при использовании легкопроизносимых и коротких названий.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технологии анализа больших данных позволяют предсказывать успех нейминга с точностью до 85%, учитывая культурные и языковые особенности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Итоговая эффективность нейминговых решений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итоговую эффективность нейминговых решений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включают увеличение узнаваемости бренда, рост продаж, улучшение восприятия качества, увеличение лояльности клиентов и расширение доли рынка. Эти решения способствуют повышению бизнес-показателей компании.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нейминга, включая его значение для бизнеса, критерии эффективности и психологические аспекты. Мы также обсудили типичные ошибки, примеры успешных стратегий и тенденции в нейминге современных брендов.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2026-09-08T20:58:08Z</dcterms:created>
  <dcterms:modified xsi:type="dcterms:W3CDTF">2026-09-08T20:58:08Z</dcterms:modified>
</cp:coreProperties>
</file>