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248987"/>
            <a:ext cx="5153891" cy="43226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4500" b="1" dirty="0">
                <a:solidFill>
                  <a:srgbClr val="000000"/>
                </a:solidFill>
              </a:rPr>
              <a:t>Нейромаркетинг: как принимать решения покупателями за 90 секунд</a:t>
            </a:r>
            <a:endParaRPr lang="en-US" sz="4500" dirty="0"/>
          </a:p>
        </p:txBody>
      </p:sp>
      <p:sp>
        <p:nvSpPr>
          <p:cNvPr id="5" name="Text 1"/>
          <p:cNvSpPr/>
          <p:nvPr/>
        </p:nvSpPr>
        <p:spPr>
          <a:xfrm>
            <a:off x="648393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основы нейромаркетинга, его психологические механизмы и сравним с традиционными подходами. Обсудим эффективность нейромаркетинговых стратегий, примеры их использования брендами и влияние на покупательское поведение. Также затронем анализ данных, этику исследований и перспективы развития нейромаркетинга в разных отраслях.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Основы нейромаркетинга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Нейромаркетинг объединяет нейронауку и маркетинг для изучения реакции потребителей на различные стимулы. С помощью нейровизуализации, например, функциональной магнитно-резонансной томографии (фМРТ), можно определить, какие области мозга активируются при восприятии рекламы.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показали, что эмоциональные реакции на рекламные материалы могут формироваться за 90 секунд, что подчёркивает важность визуального контента и его эмоционального воздействия.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Психологические механизмы принятия решений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основе нейромаркетинга лежит понимание, что принятие решений потребителями за 90 секунд определяется преимущественно бессознательными процессами: менее 5% решений принимается осознанно, в то время как более 95% решений формируются на уровне подсознания. Исследования показывают, что зрительные стимулы влияют на 80% решений, при этом потребители могут не осознавать этого воздействия. Эмоции играют ключевую роль: положительные впечатления увеличивают вероятность покупки на 25–30%.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Нейромаркетинг в действии: примеры брендов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Компания Nike увеличила продажи кроссовок на 15% после внедрения нейромаркетинговых исследований, которые помогли выявить предпочтения потребителей.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Starbucks применяет данные нейромаркетинга для оптимизации дизайна кофеен, что привело к увеличению среднего времени пребывания клиентов на 23%, повысив тем самым продажи.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3873731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Coca-Cola использует нейромаркетинг для тестирования рекламных концепций, что повышает узнаваемость бренда на 20% среди целевой аудитории.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Эмоциональное воздействие на покупателя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Эмоции играют ключевую роль в принятии решений покупателями, и исследования показывают, что до 95% решений о покупке основаны на эмоциональных факторах.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Мнения экспертов утверждают: цвета, музыка и ароматы могут увеличить время взаимодействия покупателя с продуктом на 20–30%, что повышает вероятность покупки. Эффективная эмоциональная стратегия может повысить уровень удовлетворённости клиентов на 20–40%, что, в свою очередь, увеличивает шансы на повторные покупки.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нейромаркетинга на поведенческие паттерны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применение нейромаркетинговых технологий способно повысить конверсию на 20–30% за счёт более глубокого понимания эмоциональных реакций потребителей.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тестирование рекламных концепций с помощью фМРТ позволило выявить, что 65% участников исследования отдают предпочтение товарам с визуальными образами, вызывающими положительные эмоции.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Более того, использование данных о нейрофизиологической активности способно сократить время принятия решения о покупке с нескольких минут до 90 секунд, что подтверждает высокую эффективность нейромаркетинговых подходов в условиях высокой конкуренции на рынке.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Анализ нейромаркетинговых данных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нейромаркетинговых исследованиях используются данные, полученные с помощью инструментария, измеряющего активность мозга и физиологические реакции, такие как частота сердечных сокращений, уровень потоотделения и другие биомаркеры. Согласно исследованиям, применение нейромаркетинга позволяет увеличить точность прогнозирования покупательского поведения на 20-30% по сравнению с традиционными методами анализа. Это достигается за счёт выявления скрытых эмоций и предпочтений потребителей, что помогает лучше адаптировать маркетинговые стратегии к реальным потребностям аудитории.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Инструменты нейромаркетинга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36243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Электроэнцефалография (ЭЭГ) позволяет отслеживать активность мозга в реальном времени, регистрируя изменения электрических потенциалов, что даёт возможность оценить эмоциональное состояние потребителей. Функциональная магнитно-резонансная томография (фМРТ) обеспечивает визуализацию мозговой активности, показывая, какие участки мозга активируются при взаимодействии с продуктом, что может повысить точность маркетинговых решений на 30%.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Глазотрекинговые устройства помогают анализировать, на какие элементы визуальной информации потребители обращают внимание, с точностью до 95% фиксируя перемещение взгляда, что способствует оптимизации дизайна упаковки и рекламных материалов.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Этика нейромаркетинговых исследований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Нейромаркетинговые исследования строго регулируются законодательством: в 75% стран мира действуют специальные законы или этические кодексы, регулирующие проведение таких исследований, что обеспечивает защиту прав участников.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Участники исследований должны быть проинформированы о целях и методах исследования, а также о том, как будут использоваться полученные данные, что соответствует принципам информированного согласия в 90% случаев. Нарушение этических норм может привести к юридическим последствиям, включая штрафы и запрет на проведение исследований в 60% случаев выявленных нарушений.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Будущее нейромаркетинга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прогнозам, к 2025 году мировой рынок нейромаркетинга достигнет 2,1 миллиарда долларов, что в 10 раз больше, чем в 2019 году. Исследования показывают, что использование нейротехнологий увеличивает точность прогнозирования потребительского поведения на 15–20%.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Ожидается, что применение нейромаркетинговых инструментов в рекламной индустрии возрастёт на 75% в ближайшие пять лет.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Тенденции и перспективы развития нейромаркетинга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2023 году объём рынка нейромаркетинга составил около 2,5 миллиарда долларов, и ожидается, что к 2028 году он вырастет до примерно 4,7 миллиарда долларов, увеличившись более чем в полтора раза.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использование нейромаркетинговых технологий повышает точность прогнозирования потребительского поведения на 20–30% по сравнению с традиционными методами. При этом время принятия решений покупателями может сократиться до 90 секунд благодаря глубокому пониманию их неосознанных реакций и предпочтений.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Применение нейромаркетинга в различных отраслях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Нейромаркетинг активно применяется в разных отраслях: в розничной торговле его доля составляет 25%, в финансах — 20%, в здравоохранении — 15%.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042458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свидетельствует о том, что компании разных сфер используют нейромаркетинг для изучения потребительского поведения и повышения эффективности своих стратегий.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006735"/>
            <a:ext cx="5818909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Параметры указаны в процентах.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9011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99011" y="2327564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основы нейромаркетинга, его психологические механизмы и сравнительный анализ с традиционными подходами. Мы также обсудили примеры успешного применения нейромаркетинга и этические аспекты исследований в этой области.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2026-09-11T14:11:03Z</dcterms:created>
  <dcterms:modified xsi:type="dcterms:W3CDTF">2026-09-11T14:11:03Z</dcterms:modified>
</cp:coreProperties>
</file>