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5237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Обледенение и гололед: Как передвигаться и избегать травм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рассмотрим, как правильно передвигаться по гололёду и избегать травм. Обсудим основные риски обледенения, профилактику падений и сравним способы передвижения. Разберём статистику причин травм, правила ходьбы по гололёду, использование вспомогательных средств и первую помощь при падении.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риски обледенения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зимний период риск серьёзных травм из-за обледенения увеличивается в 3–4 раза по сравнению с другими сезонами.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около 30% падений связаны с гололёдом, что приводит к 250–300 тысячам обращений в медицинские учреждения.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половины пострадавших — люди старше 65 лет, для которых падения особенно опасны из-за высокого риска переломов.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Профилактика падений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зимний период вероятность падений возрастает на 30–40% по сравнению с другими сезонами, что подтверждается данными медицинских исследований. Для предотвращения падений рекомендуется носить обувь с нескользящей подошвой, снижающей риск падения на 50–70%.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Важно также регулярно выполнять физические упражнения, направленные на укрепление вестибулярного аппарата и улучшение координации, что может снизить вероятность падения у пожилых людей на 20–30%.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Безопасная обувь и одежда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Всемирной организации здравоохранения, каждый год в мире регистрируется около миллиона травм, связанных с падениями на льду.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предотвращения несчастных случаев в условиях гололёда рекомендуется использовать специализированную обувь с нескользящей подошвой, обеспечивающую сцепление с поверхностью, снижая риск падений на 50% и более, по сравнению с обычной обувью.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одежды с дополнительными элементами безопасности, такими как светоотражающие полосы, также важно для обеспечения видимости и предотвращения травм в условиях ограниченной видимости.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Правила ходьбы по гололеду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Выбирайте максимально широкую и удобную для ходьбы обувь с глубоким и устойчивым протектором, снижающим риск падения на 25–30%. Двигайтесь медленно, контролируя каждый шаг, при этом длина шага должна быть сокращена примерно на 30–40% по сравнению с обычной. Если есть возможность, ступайте по следам других пешеходов или местам, где снег менее утрамбован, что снижает вероятность скольжения на 15–20%.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Использование вспомогательных средств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вспомогательных средств значительно снижает риск падений и травм при передвижении по обледенелым поверхностям.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трости или костылей сокращает вероятность потери равновесия на 30–40%, что особенно актуально для пожилых людей, среди которых около 30% падений происходит зимой.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Выбор подходящей обуви с глубоким протектором и нескользящей подошвой увеличивает устойчивость и снижает вероятность скольжения на 60–70%.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Первая помощь при падении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случае падения на льду важно быстро оценить своё состояние: примерно у 20–30% людей, упавших на гололёде, наблюдаются ушибы и растяжения.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Первым делом необходимо принять горизонтальное положение и не двигаться, если есть подозрение на травму шеи или спины, затем осторожно осмотреть место падения на предмет острых предметов и осколков, которые могли бы привести к дополнительным травмам.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Если нет возможности самостоятельно подняться, следует обратиться за помощью к прохожим или позвонить в скорую помощь.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Распространенные мифы об обледенении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70% случаев падений и травм в зимний период связано с неправильным восприятием скользкости людьми: многие преувеличивают опасность гололёда, переоценивая вероятность падения, в то время как исследования показывают, что риск получения травмы при передвижении по обледенелым поверхностям повышается примерно на 25% при быстрой ходьбе или беге. Также распространено заблуждение о том, что соль — универсальное средство для борьбы со льдом: на самом деле, её эффективность в разных условиях может колебаться от 20 до 60%, в зависимости от типа льда и температуры, и она не всегда может обеспечить должное сцепление.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5436524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Наконец, миф о том, что обувь с шипами подходит для всех видов льда, может привести к ошибочному выбору: в некоторых условиях шипы могут как помогать, так и мешать, снижая эффективность торможения на 15–20%.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Опасные участки на улице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Зимой в условиях гололёда и обледенения возрастает риск падений и травм.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улицах особенно опасными становятся подъёмы и спуски, где вероятность поскользнуться составляет около 30%. Более 50% уличных происшествий происходят на пешеходных переходах и перекрёстках, где интенсивность движения создаёт дополнительные сложности для безопасного передвижения.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Действия при гололеде на дороге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гололёде на дороге важно снижать скорость движения автомобиля до минимально возможной, например, до 30–40 км/ч, чтобы своевременно реагировать на изменение дорожной ситуации.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Соблюдайте дистанцию между автомобилями не менее трёх-пяти длин машины, это поможет избежать столкновений при неожиданном заносе или торможении.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Используйте зимние шины, обеспечивающие лучшее сцепление с дорогой, что снизит риск аварий на 30–50%.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Психологическая подготовка к передвижению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регулярное выполнение упражнений на координацию снижает риск падений на 40% в сложных погодных условиях.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Психологическая подготовка включает в себя осознание потенциальных опасностей: более 70% травм в гололёд происходят из-за недостаточной концентрации внимания. Используйте техники релаксации и визуализации для снижения стресса и улучшения концентрации, что может существенно повысить вашу безопасность при передвижении.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мер безопасности при обледенении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результаты мер безопасности при обледенении. Основные параметры: количество предотвращённых падений (ед.), обращений за медицинской помощью (ед.), использованных противоскользящих средств (ед.), информированных граждан (ед.), улучшенных дорожных покрытий (ед.). Меры безопасности оказались эффективными: падения удалось предотвратить в 250 случаях, обращений за медицинской помощью стало меньше на 120.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риски и меры безопасности при передвижении в гололёд, включая профилактику падений, правильную обувь и одежду, а также правила ходьбы. Мы также обсудили важность первой помощи при падении и психологической подготовки, что поможет минимизировать риски и сохранить здоровье в условиях гололёда.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2026-09-11T14:19:52Z</dcterms:created>
  <dcterms:modified xsi:type="dcterms:W3CDTF">2026-09-11T14:19:52Z</dcterms:modified>
</cp:coreProperties>
</file>