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789315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Облигации виды купонный доход сравнение с депозитами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виды облигаций и их основные характеристики, сравним облигации с депозитами по доходности, рискам и ликвидности. Также обсудим типы купонного дохода, преимущества и риски инвестиций в облигации и депозиты.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облигаций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Облигации бывают государственными, муниципальными и корпоративными.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Государственные облигации выпускаются Минфином РФ и могут иметь срок до 30 лет.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Корпоративные облигации выпускаются частными компаниями и могут иметь купонный доход от 5% до 15% годовых, в зависимости от кредитного рейтинга эмитента.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облигаций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Облигации представляют собой долговые ценные бумаги, выпускаемые компаниями или государством для привлечения капитала.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Купонный доход по облигациям может варьироваться от 3% до 15% годовых в зависимости от кредитного рейтинга эмитента и срока до погашения.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сравнении с депозитами, доходность по облигациям может быть выше на 1–5%, однако облигации также несут в себе кредитный риск, который необходимо учитывать при инвестировании.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купонного дохода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Купонный доход может быть фиксированным, например, 5% годовых, что обеспечивает стабильный и предсказуемый доход.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существует плавающий купонный доход, который зависит от определённых факторов, таких как уровень инфляции или ставка центрального банка, и может составлять, например, 3,5% плюс 1,5% от инфляции.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есть купонный доход с нулевым купоном, когда инвестор получает всю доходность при погашении облигации, что может быть особенно выгодно при высокой доходности облигаций в размере, например, 7% за весь срок обращения.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облигаций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Облигации предлагают стабильный фиксированный доход, который может достигать 8–12% годовых в зависимости от кредитного рейтинга эмитента и экономической ситуации.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делает их привлекательными по сравнению с депозитами, средняя ставка по которым составляет около 4–6% годовых. Кроме того, облигации обладают высокой ликвидностью и возможностью диверсификации инвестиционного портфеля благодаря широкому выбору эмитентов и сроков погашения.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облигаций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Облигации могут иметь различные уровни кредитного риска, например, облигации с рейтингом ниже инвестиционного уровня могут иметь доходность на 3–5% выше, чем у облигаций инвестиционного уровня, но при этом их цена может колебаться в более широких пределах.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случае дефолта эмитента держатели облигаций могут потерять до 100% своих вложений, что делает этот вид инвестиций более рискованным по сравнению с банковскими депозитами, где максимальная сумма страхования вкладов обычно составляет определённый процент от общей суммы вкладов. Рыночные риски также включают волатильность цен на облигации, которая может достигать значительных величин в условиях нестабильности экономики, что может привести к снижению стоимости облигаций на вторичном рынке.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доходности облигаций и депозитов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 доходность банковских депозитов колеблется в пределах 3–7% годовых, в то время как купонный доход по облигациям может достигать 8–12% годовых в зависимости от типа и кредитного рейтинга эмитента.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облигации предлагают более гибкие условия инвестирования: возможность выбора эмитента, срока и размера купонных выплат. Важно отметить, что облигации могут демонстрировать более высокую доходность по сравнению с депозитами при одинаковых сроках инвестирования, однако они также сопряжены с более высокими рисками.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Сроки облигаций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Средний срок погашения большинства корпоративных облигаций составляет от 1 до 10 лет, хотя встречаются бумаги и с более длительными сроками до 30 лет. Государственные облигации, как правило, имеют сроки погашения от 1 года до 30 лет, что делает их привлекательным инструментом для долгосрочных инвестиций.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облигации, особенно в евробондах, могут иметь сроки погашения свыше 50 лет, что позволяет инвесторам планировать свои инвестиции на долгосрочную перспективу.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депозитов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Депозиты обеспечивают стабильный доход: средняя ставка по депозитам в крупных банках составляет 5–7% годовых, что позволяет сохранить средства и получить предсказуемый доход в отличие от облигаций, где доходность может варьироваться от 2% до 15% в зависимости от эмитента и срока.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депозиты характеризуются высокой ликвидностью и возможностью быстрого доступа к средствам, что делает их более удобными для краткосрочных финансовых целей по сравнению с облигациями, которые, как правило, имеют фиксированный срок погашения. Наконец, депозиты в большинстве случаев не требуют глубоких знаний в области финансов для их использования, что делает их доступным инструментом для широкого круга инвесторов.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депозитов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Депозиты могут потерять в доходности из-за инфляции: например, если среднегодовой уровень инфляции составляет 7%, а процентная ставка по депозиту — 3%, реальный доход вкладчика снижается на 4%. Кроме того, депозиты в некоторых банках могут иметь лимиты по максимальной сумме страхования вкладов, которая, например, в России составляет 1,4 миллиона рублей, и при банкротстве банка сумма свыше этого лимита не будет возвращена.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Наконец, при досрочном снятии средств многие депозиты предусматривают штрафные санкции, уменьшая итоговую доходность клиента на 5–10%.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ликвидности облигаций и депозитов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Облигации и депозиты представляют собой разные финансовые инструменты для сохранения и приумножения средств. Депозиты в крупных банках могут предложить доходность до 7% годовых, в то время как облигации могут демонстрировать более высокую доходность — например, корпоративные облигации с рейтингом выше BBB могут иметь доходность в диапазоне 8–10% годовых.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ликвидность облигаций может варьироваться от высокой у государственных облигаций до низкой у корпоративных ценных бумаг с низким рейтингом, в то время как депозиты в большинстве случаев характеризуются высокой ликвидностью и возможностью изъятия средств без потери доходности.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Итоговая диаграмма по доходности и рискам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сравнительную доходность различных видов облигаций и депозитов в процентах. Государственные облигации имеют наибольшую доходность (35%), за ними следуют муниципальные (30%) и корпоративные облигации (25%), в то время как депозиты демонстрируют наименьший доход (10%).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виды облигаций, их характеристики и сравнили с депозитами. Вы узнали о купонном доходе, рисках и преимуществах каждого из инструментов, что поможет вам принимать более взвешенные финансовые решения.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2026-09-17T18:45:34Z</dcterms:created>
  <dcterms:modified xsi:type="dcterms:W3CDTF">2026-09-17T18:45:34Z</dcterms:modified>
</cp:coreProperties>
</file>